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60" r:id="rId3"/>
    <p:sldId id="300" r:id="rId4"/>
    <p:sldId id="261" r:id="rId5"/>
    <p:sldId id="262" r:id="rId6"/>
    <p:sldId id="266" r:id="rId7"/>
    <p:sldId id="264" r:id="rId8"/>
    <p:sldId id="304" r:id="rId9"/>
    <p:sldId id="298" r:id="rId10"/>
    <p:sldId id="299" r:id="rId11"/>
    <p:sldId id="301" r:id="rId12"/>
    <p:sldId id="303" r:id="rId13"/>
    <p:sldId id="302" r:id="rId14"/>
    <p:sldId id="296" r:id="rId15"/>
    <p:sldId id="297" r:id="rId16"/>
    <p:sldId id="259" r:id="rId17"/>
  </p:sldIdLst>
  <p:sldSz cx="9144000" cy="5143500" type="screen16x9"/>
  <p:notesSz cx="6858000" cy="9144000"/>
  <p:embeddedFontLst>
    <p:embeddedFont>
      <p:font typeface="Archivo" panose="020B060402020202020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  <p:embeddedFont>
      <p:font typeface="Raleway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C435DA-85E8-4D03-998E-F9C0994E080A}">
  <a:tblStyle styleId="{84C435DA-85E8-4D03-998E-F9C0994E08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369D522-2F45-409C-821A-9406FF8C268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692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7b33dc595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e7b33dc595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FA7F016-DEAD-5FCF-1478-534724BB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431007ba2_0_215:notes">
            <a:extLst>
              <a:ext uri="{FF2B5EF4-FFF2-40B4-BE49-F238E27FC236}">
                <a16:creationId xmlns:a16="http://schemas.microsoft.com/office/drawing/2014/main" id="{891DC661-E402-B8A0-9174-4F2B50D040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431007ba2_0_215:notes">
            <a:extLst>
              <a:ext uri="{FF2B5EF4-FFF2-40B4-BE49-F238E27FC236}">
                <a16:creationId xmlns:a16="http://schemas.microsoft.com/office/drawing/2014/main" id="{53357605-58D2-7B2F-302F-23F8B9B26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13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CA9ADD7E-F733-6310-2804-A4E747C47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431007ba2_0_215:notes">
            <a:extLst>
              <a:ext uri="{FF2B5EF4-FFF2-40B4-BE49-F238E27FC236}">
                <a16:creationId xmlns:a16="http://schemas.microsoft.com/office/drawing/2014/main" id="{057EC427-0CCB-37AF-C5E2-96D83459CF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431007ba2_0_215:notes">
            <a:extLst>
              <a:ext uri="{FF2B5EF4-FFF2-40B4-BE49-F238E27FC236}">
                <a16:creationId xmlns:a16="http://schemas.microsoft.com/office/drawing/2014/main" id="{4128E70E-5677-A4F7-D969-CFE8EEE0B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969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F2B0DDCC-537E-228F-AF44-9B70E2976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431007ba2_0_215:notes">
            <a:extLst>
              <a:ext uri="{FF2B5EF4-FFF2-40B4-BE49-F238E27FC236}">
                <a16:creationId xmlns:a16="http://schemas.microsoft.com/office/drawing/2014/main" id="{A0809F7E-535C-C9C7-29BD-D9D42B70F9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431007ba2_0_215:notes">
            <a:extLst>
              <a:ext uri="{FF2B5EF4-FFF2-40B4-BE49-F238E27FC236}">
                <a16:creationId xmlns:a16="http://schemas.microsoft.com/office/drawing/2014/main" id="{1C4F8F63-F121-9778-48C3-4958EF948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415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836A85DA-D6F5-1910-8124-95651A97E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431007ba2_0_215:notes">
            <a:extLst>
              <a:ext uri="{FF2B5EF4-FFF2-40B4-BE49-F238E27FC236}">
                <a16:creationId xmlns:a16="http://schemas.microsoft.com/office/drawing/2014/main" id="{E55B7EAC-0368-9C32-0D3B-3EF737D37B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431007ba2_0_215:notes">
            <a:extLst>
              <a:ext uri="{FF2B5EF4-FFF2-40B4-BE49-F238E27FC236}">
                <a16:creationId xmlns:a16="http://schemas.microsoft.com/office/drawing/2014/main" id="{34CAA111-2A7F-39E0-F7A6-B57437641F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141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>
          <a:extLst>
            <a:ext uri="{FF2B5EF4-FFF2-40B4-BE49-F238E27FC236}">
              <a16:creationId xmlns:a16="http://schemas.microsoft.com/office/drawing/2014/main" id="{ED1567EE-CA1D-9420-5EFB-0A75E0A2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dda1946d_6_332:notes">
            <a:extLst>
              <a:ext uri="{FF2B5EF4-FFF2-40B4-BE49-F238E27FC236}">
                <a16:creationId xmlns:a16="http://schemas.microsoft.com/office/drawing/2014/main" id="{988D1EF8-CAB0-9CB7-C208-C98B186262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dda1946d_6_332:notes">
            <a:extLst>
              <a:ext uri="{FF2B5EF4-FFF2-40B4-BE49-F238E27FC236}">
                <a16:creationId xmlns:a16="http://schemas.microsoft.com/office/drawing/2014/main" id="{31C8EFD7-810C-F5BE-573F-61CDDFDAA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495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F65C518-CD98-E4A3-70DA-65ECD172E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431007ba2_0_215:notes">
            <a:extLst>
              <a:ext uri="{FF2B5EF4-FFF2-40B4-BE49-F238E27FC236}">
                <a16:creationId xmlns:a16="http://schemas.microsoft.com/office/drawing/2014/main" id="{8A9B4389-5433-FB6E-D06A-AE523965E6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431007ba2_0_215:notes">
            <a:extLst>
              <a:ext uri="{FF2B5EF4-FFF2-40B4-BE49-F238E27FC236}">
                <a16:creationId xmlns:a16="http://schemas.microsoft.com/office/drawing/2014/main" id="{16B84320-D359-EEFE-67A5-1DA25A40EB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689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>
          <a:extLst>
            <a:ext uri="{FF2B5EF4-FFF2-40B4-BE49-F238E27FC236}">
              <a16:creationId xmlns:a16="http://schemas.microsoft.com/office/drawing/2014/main" id="{268555CA-974D-2D1F-2721-D95319B3D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6_308:notes">
            <a:extLst>
              <a:ext uri="{FF2B5EF4-FFF2-40B4-BE49-F238E27FC236}">
                <a16:creationId xmlns:a16="http://schemas.microsoft.com/office/drawing/2014/main" id="{56FCB547-A64E-6637-994D-1C435F2AC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6_308:notes">
            <a:extLst>
              <a:ext uri="{FF2B5EF4-FFF2-40B4-BE49-F238E27FC236}">
                <a16:creationId xmlns:a16="http://schemas.microsoft.com/office/drawing/2014/main" id="{CBF2F2B2-CF56-103C-55C3-AA9A4DFF27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692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>
          <a:extLst>
            <a:ext uri="{FF2B5EF4-FFF2-40B4-BE49-F238E27FC236}">
              <a16:creationId xmlns:a16="http://schemas.microsoft.com/office/drawing/2014/main" id="{D16DE6BD-0DB0-BDA7-256F-2AAE737E8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4dda1946d_4_2730:notes">
            <a:extLst>
              <a:ext uri="{FF2B5EF4-FFF2-40B4-BE49-F238E27FC236}">
                <a16:creationId xmlns:a16="http://schemas.microsoft.com/office/drawing/2014/main" id="{9E884225-F000-9C3C-15B5-2243F50553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4dda1946d_4_2730:notes">
            <a:extLst>
              <a:ext uri="{FF2B5EF4-FFF2-40B4-BE49-F238E27FC236}">
                <a16:creationId xmlns:a16="http://schemas.microsoft.com/office/drawing/2014/main" id="{E8739C9A-82C4-F1AD-63FC-3E3E7310D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875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E412672-553E-3016-EDBB-8B90FE36B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431007ba2_0_215:notes">
            <a:extLst>
              <a:ext uri="{FF2B5EF4-FFF2-40B4-BE49-F238E27FC236}">
                <a16:creationId xmlns:a16="http://schemas.microsoft.com/office/drawing/2014/main" id="{5F9CE943-CA08-CC81-B36F-18A4A9C28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431007ba2_0_215:notes">
            <a:extLst>
              <a:ext uri="{FF2B5EF4-FFF2-40B4-BE49-F238E27FC236}">
                <a16:creationId xmlns:a16="http://schemas.microsoft.com/office/drawing/2014/main" id="{B6693E8D-EC59-2D57-18AA-32F7C8625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94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22550" y="1555750"/>
            <a:ext cx="5298900" cy="15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98750" y="3233450"/>
            <a:ext cx="3741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3"/>
          <p:cNvGrpSpPr/>
          <p:nvPr/>
        </p:nvGrpSpPr>
        <p:grpSpPr>
          <a:xfrm>
            <a:off x="-52" y="0"/>
            <a:ext cx="9163995" cy="5148681"/>
            <a:chOff x="-52" y="0"/>
            <a:chExt cx="9163995" cy="5148681"/>
          </a:xfrm>
        </p:grpSpPr>
        <p:grpSp>
          <p:nvGrpSpPr>
            <p:cNvPr id="140" name="Google Shape;140;p13"/>
            <p:cNvGrpSpPr/>
            <p:nvPr/>
          </p:nvGrpSpPr>
          <p:grpSpPr>
            <a:xfrm>
              <a:off x="8429245" y="0"/>
              <a:ext cx="734698" cy="5148681"/>
              <a:chOff x="8429245" y="0"/>
              <a:chExt cx="734698" cy="5148681"/>
            </a:xfrm>
          </p:grpSpPr>
          <p:sp>
            <p:nvSpPr>
              <p:cNvPr id="141" name="Google Shape;141;p13"/>
              <p:cNvSpPr/>
              <p:nvPr/>
            </p:nvSpPr>
            <p:spPr>
              <a:xfrm rot="-5400000">
                <a:off x="8152187" y="4129012"/>
                <a:ext cx="1114373" cy="55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368" extrusionOk="0">
                    <a:moveTo>
                      <a:pt x="1368" y="0"/>
                    </a:moveTo>
                    <a:lnTo>
                      <a:pt x="0" y="0"/>
                    </a:lnTo>
                    <a:lnTo>
                      <a:pt x="0" y="684"/>
                    </a:lnTo>
                    <a:cubicBezTo>
                      <a:pt x="0" y="1061"/>
                      <a:pt x="306" y="1368"/>
                      <a:pt x="684" y="1368"/>
                    </a:cubicBezTo>
                    <a:lnTo>
                      <a:pt x="684" y="1368"/>
                    </a:lnTo>
                    <a:cubicBezTo>
                      <a:pt x="1062" y="1368"/>
                      <a:pt x="1368" y="1061"/>
                      <a:pt x="1368" y="684"/>
                    </a:cubicBezTo>
                    <a:cubicBezTo>
                      <a:pt x="1368" y="1061"/>
                      <a:pt x="1674" y="1368"/>
                      <a:pt x="2052" y="1368"/>
                    </a:cubicBezTo>
                    <a:lnTo>
                      <a:pt x="2052" y="1368"/>
                    </a:lnTo>
                    <a:cubicBezTo>
                      <a:pt x="2430" y="1368"/>
                      <a:pt x="2736" y="1061"/>
                      <a:pt x="2736" y="684"/>
                    </a:cubicBezTo>
                    <a:lnTo>
                      <a:pt x="2736" y="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2" name="Google Shape;142;p13"/>
              <p:cNvGrpSpPr/>
              <p:nvPr/>
            </p:nvGrpSpPr>
            <p:grpSpPr>
              <a:xfrm>
                <a:off x="8429245" y="0"/>
                <a:ext cx="734698" cy="5148681"/>
                <a:chOff x="8429245" y="0"/>
                <a:chExt cx="734698" cy="5148681"/>
              </a:xfrm>
            </p:grpSpPr>
            <p:cxnSp>
              <p:nvCxnSpPr>
                <p:cNvPr id="143" name="Google Shape;143;p13"/>
                <p:cNvCxnSpPr/>
                <p:nvPr/>
              </p:nvCxnSpPr>
              <p:spPr>
                <a:xfrm>
                  <a:off x="8430775" y="0"/>
                  <a:ext cx="0" cy="4604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44" name="Google Shape;144;p13"/>
                <p:cNvGrpSpPr/>
                <p:nvPr/>
              </p:nvGrpSpPr>
              <p:grpSpPr>
                <a:xfrm rot="10800000">
                  <a:off x="8429245" y="4442070"/>
                  <a:ext cx="734698" cy="706610"/>
                  <a:chOff x="9964978" y="-2562655"/>
                  <a:chExt cx="820800" cy="864990"/>
                </a:xfrm>
              </p:grpSpPr>
              <p:sp>
                <p:nvSpPr>
                  <p:cNvPr id="145" name="Google Shape;145;p13"/>
                  <p:cNvSpPr/>
                  <p:nvPr/>
                </p:nvSpPr>
                <p:spPr>
                  <a:xfrm>
                    <a:off x="10192138" y="-2505505"/>
                    <a:ext cx="593640" cy="807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2244" extrusionOk="0">
                        <a:moveTo>
                          <a:pt x="0" y="476"/>
                        </a:moveTo>
                        <a:lnTo>
                          <a:pt x="0" y="1768"/>
                        </a:lnTo>
                        <a:lnTo>
                          <a:pt x="825" y="2244"/>
                        </a:lnTo>
                        <a:lnTo>
                          <a:pt x="1649" y="1768"/>
                        </a:lnTo>
                        <a:lnTo>
                          <a:pt x="1649" y="476"/>
                        </a:lnTo>
                        <a:lnTo>
                          <a:pt x="825" y="0"/>
                        </a:lnTo>
                        <a:lnTo>
                          <a:pt x="0" y="47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3950" tIns="48950" rIns="93950" bIns="4895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46" name="Google Shape;146;p13"/>
                  <p:cNvCxnSpPr/>
                  <p:nvPr/>
                </p:nvCxnSpPr>
                <p:spPr>
                  <a:xfrm rot="10800000" flipH="1">
                    <a:off x="9964978" y="-2073775"/>
                    <a:ext cx="524100" cy="259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7" name="Google Shape;147;p13"/>
                  <p:cNvCxnSpPr/>
                  <p:nvPr/>
                </p:nvCxnSpPr>
                <p:spPr>
                  <a:xfrm>
                    <a:off x="10489138" y="-2562655"/>
                    <a:ext cx="0" cy="489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</p:cxnSp>
            </p:grpSp>
          </p:grpSp>
        </p:grpSp>
        <p:grpSp>
          <p:nvGrpSpPr>
            <p:cNvPr id="148" name="Google Shape;148;p13"/>
            <p:cNvGrpSpPr/>
            <p:nvPr/>
          </p:nvGrpSpPr>
          <p:grpSpPr>
            <a:xfrm>
              <a:off x="-52" y="148"/>
              <a:ext cx="1273399" cy="1315876"/>
              <a:chOff x="-52" y="148"/>
              <a:chExt cx="1273399" cy="1315876"/>
            </a:xfrm>
          </p:grpSpPr>
          <p:grpSp>
            <p:nvGrpSpPr>
              <p:cNvPr id="149" name="Google Shape;149;p13"/>
              <p:cNvGrpSpPr/>
              <p:nvPr/>
            </p:nvGrpSpPr>
            <p:grpSpPr>
              <a:xfrm rot="-5400000">
                <a:off x="159230" y="-159134"/>
                <a:ext cx="954835" cy="1273399"/>
                <a:chOff x="857520" y="-2424240"/>
                <a:chExt cx="799560" cy="1066320"/>
              </a:xfrm>
            </p:grpSpPr>
            <p:sp>
              <p:nvSpPr>
                <p:cNvPr id="150" name="Google Shape;150;p13"/>
                <p:cNvSpPr/>
                <p:nvPr/>
              </p:nvSpPr>
              <p:spPr>
                <a:xfrm>
                  <a:off x="1390680" y="-1624320"/>
                  <a:ext cx="266400" cy="2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0" extrusionOk="0">
                      <a:moveTo>
                        <a:pt x="0" y="0"/>
                      </a:moveTo>
                      <a:lnTo>
                        <a:pt x="740" y="0"/>
                      </a:lnTo>
                      <a:lnTo>
                        <a:pt x="740" y="740"/>
                      </a:lnTo>
                      <a:lnTo>
                        <a:pt x="0" y="7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3"/>
                <p:cNvSpPr/>
                <p:nvPr/>
              </p:nvSpPr>
              <p:spPr>
                <a:xfrm>
                  <a:off x="1123920" y="-1891080"/>
                  <a:ext cx="266760" cy="26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741" extrusionOk="0">
                      <a:moveTo>
                        <a:pt x="0" y="0"/>
                      </a:moveTo>
                      <a:lnTo>
                        <a:pt x="741" y="0"/>
                      </a:lnTo>
                      <a:lnTo>
                        <a:pt x="741" y="741"/>
                      </a:lnTo>
                      <a:lnTo>
                        <a:pt x="0" y="7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3"/>
                <p:cNvSpPr/>
                <p:nvPr/>
              </p:nvSpPr>
              <p:spPr>
                <a:xfrm>
                  <a:off x="1123920" y="-2424240"/>
                  <a:ext cx="266760" cy="26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741" extrusionOk="0">
                      <a:moveTo>
                        <a:pt x="0" y="0"/>
                      </a:moveTo>
                      <a:lnTo>
                        <a:pt x="741" y="0"/>
                      </a:lnTo>
                      <a:lnTo>
                        <a:pt x="741" y="741"/>
                      </a:lnTo>
                      <a:lnTo>
                        <a:pt x="0" y="7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3"/>
                <p:cNvSpPr/>
                <p:nvPr/>
              </p:nvSpPr>
              <p:spPr>
                <a:xfrm>
                  <a:off x="857520" y="-2157480"/>
                  <a:ext cx="266400" cy="2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0" extrusionOk="0">
                      <a:moveTo>
                        <a:pt x="0" y="0"/>
                      </a:moveTo>
                      <a:lnTo>
                        <a:pt x="740" y="0"/>
                      </a:lnTo>
                      <a:lnTo>
                        <a:pt x="740" y="740"/>
                      </a:lnTo>
                      <a:lnTo>
                        <a:pt x="0" y="7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4" name="Google Shape;154;p13"/>
              <p:cNvGrpSpPr/>
              <p:nvPr/>
            </p:nvGrpSpPr>
            <p:grpSpPr>
              <a:xfrm>
                <a:off x="64460" y="64024"/>
                <a:ext cx="392814" cy="1252001"/>
                <a:chOff x="56520" y="-2499480"/>
                <a:chExt cx="282600" cy="900720"/>
              </a:xfrm>
            </p:grpSpPr>
            <p:sp>
              <p:nvSpPr>
                <p:cNvPr id="155" name="Google Shape;155;p13"/>
                <p:cNvSpPr/>
                <p:nvPr/>
              </p:nvSpPr>
              <p:spPr>
                <a:xfrm>
                  <a:off x="56520" y="-1881720"/>
                  <a:ext cx="282600" cy="28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786" extrusionOk="0">
                      <a:moveTo>
                        <a:pt x="785" y="393"/>
                      </a:moveTo>
                      <a:cubicBezTo>
                        <a:pt x="785" y="462"/>
                        <a:pt x="767" y="529"/>
                        <a:pt x="733" y="589"/>
                      </a:cubicBezTo>
                      <a:cubicBezTo>
                        <a:pt x="698" y="648"/>
                        <a:pt x="649" y="699"/>
                        <a:pt x="589" y="733"/>
                      </a:cubicBezTo>
                      <a:cubicBezTo>
                        <a:pt x="529" y="768"/>
                        <a:pt x="460" y="786"/>
                        <a:pt x="392" y="786"/>
                      </a:cubicBezTo>
                      <a:cubicBezTo>
                        <a:pt x="323" y="786"/>
                        <a:pt x="256" y="767"/>
                        <a:pt x="196" y="733"/>
                      </a:cubicBezTo>
                      <a:cubicBezTo>
                        <a:pt x="136" y="698"/>
                        <a:pt x="86" y="648"/>
                        <a:pt x="52" y="589"/>
                      </a:cubicBezTo>
                      <a:cubicBezTo>
                        <a:pt x="17" y="529"/>
                        <a:pt x="0" y="462"/>
                        <a:pt x="0" y="393"/>
                      </a:cubicBezTo>
                      <a:cubicBezTo>
                        <a:pt x="0" y="324"/>
                        <a:pt x="18" y="256"/>
                        <a:pt x="52" y="196"/>
                      </a:cubicBezTo>
                      <a:cubicBezTo>
                        <a:pt x="87" y="137"/>
                        <a:pt x="136" y="87"/>
                        <a:pt x="196" y="53"/>
                      </a:cubicBezTo>
                      <a:cubicBezTo>
                        <a:pt x="256" y="18"/>
                        <a:pt x="324" y="0"/>
                        <a:pt x="392" y="0"/>
                      </a:cubicBezTo>
                      <a:cubicBezTo>
                        <a:pt x="461" y="0"/>
                        <a:pt x="529" y="18"/>
                        <a:pt x="589" y="53"/>
                      </a:cubicBezTo>
                      <a:cubicBezTo>
                        <a:pt x="649" y="87"/>
                        <a:pt x="698" y="137"/>
                        <a:pt x="733" y="196"/>
                      </a:cubicBezTo>
                      <a:cubicBezTo>
                        <a:pt x="767" y="256"/>
                        <a:pt x="785" y="324"/>
                        <a:pt x="785" y="39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13"/>
                <p:cNvSpPr/>
                <p:nvPr/>
              </p:nvSpPr>
              <p:spPr>
                <a:xfrm>
                  <a:off x="56520" y="-2499480"/>
                  <a:ext cx="282600" cy="759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2109" fill="none" extrusionOk="0">
                      <a:moveTo>
                        <a:pt x="0" y="2109"/>
                      </a:moveTo>
                      <a:lnTo>
                        <a:pt x="0" y="393"/>
                      </a:lnTo>
                      <a:cubicBezTo>
                        <a:pt x="0" y="176"/>
                        <a:pt x="176" y="0"/>
                        <a:pt x="393" y="0"/>
                      </a:cubicBezTo>
                      <a:lnTo>
                        <a:pt x="393" y="0"/>
                      </a:lnTo>
                      <a:cubicBezTo>
                        <a:pt x="610" y="0"/>
                        <a:pt x="785" y="176"/>
                        <a:pt x="785" y="393"/>
                      </a:cubicBezTo>
                      <a:lnTo>
                        <a:pt x="785" y="21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" hasCustomPrompt="1"/>
          </p:nvPr>
        </p:nvSpPr>
        <p:spPr>
          <a:xfrm>
            <a:off x="2120725" y="15369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3" hasCustomPrompt="1"/>
          </p:nvPr>
        </p:nvSpPr>
        <p:spPr>
          <a:xfrm>
            <a:off x="2120725" y="319892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4" hasCustomPrompt="1"/>
          </p:nvPr>
        </p:nvSpPr>
        <p:spPr>
          <a:xfrm>
            <a:off x="4811850" y="15369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5" hasCustomPrompt="1"/>
          </p:nvPr>
        </p:nvSpPr>
        <p:spPr>
          <a:xfrm>
            <a:off x="4811850" y="319892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6" hasCustomPrompt="1"/>
          </p:nvPr>
        </p:nvSpPr>
        <p:spPr>
          <a:xfrm>
            <a:off x="7511125" y="15369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7" hasCustomPrompt="1"/>
          </p:nvPr>
        </p:nvSpPr>
        <p:spPr>
          <a:xfrm>
            <a:off x="7511125" y="319892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"/>
          </p:nvPr>
        </p:nvSpPr>
        <p:spPr>
          <a:xfrm>
            <a:off x="758925" y="2191025"/>
            <a:ext cx="2227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8"/>
          </p:nvPr>
        </p:nvSpPr>
        <p:spPr>
          <a:xfrm>
            <a:off x="3458250" y="2191025"/>
            <a:ext cx="2227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9"/>
          </p:nvPr>
        </p:nvSpPr>
        <p:spPr>
          <a:xfrm>
            <a:off x="6157575" y="2191025"/>
            <a:ext cx="2227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3"/>
          </p:nvPr>
        </p:nvSpPr>
        <p:spPr>
          <a:xfrm>
            <a:off x="758925" y="3853100"/>
            <a:ext cx="2227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4"/>
          </p:nvPr>
        </p:nvSpPr>
        <p:spPr>
          <a:xfrm>
            <a:off x="3458250" y="3853100"/>
            <a:ext cx="2227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5"/>
          </p:nvPr>
        </p:nvSpPr>
        <p:spPr>
          <a:xfrm>
            <a:off x="6157575" y="3853100"/>
            <a:ext cx="2227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15"/>
          <p:cNvGrpSpPr/>
          <p:nvPr/>
        </p:nvGrpSpPr>
        <p:grpSpPr>
          <a:xfrm>
            <a:off x="-499075" y="0"/>
            <a:ext cx="10035960" cy="5497246"/>
            <a:chOff x="-499075" y="0"/>
            <a:chExt cx="10035960" cy="5497246"/>
          </a:xfrm>
        </p:grpSpPr>
        <p:grpSp>
          <p:nvGrpSpPr>
            <p:cNvPr id="191" name="Google Shape;191;p15"/>
            <p:cNvGrpSpPr/>
            <p:nvPr/>
          </p:nvGrpSpPr>
          <p:grpSpPr>
            <a:xfrm>
              <a:off x="-499075" y="0"/>
              <a:ext cx="10035960" cy="5497246"/>
              <a:chOff x="-499075" y="0"/>
              <a:chExt cx="10035960" cy="5497246"/>
            </a:xfrm>
          </p:grpSpPr>
          <p:cxnSp>
            <p:nvCxnSpPr>
              <p:cNvPr id="192" name="Google Shape;192;p15"/>
              <p:cNvCxnSpPr/>
              <p:nvPr/>
            </p:nvCxnSpPr>
            <p:spPr>
              <a:xfrm>
                <a:off x="713175" y="0"/>
                <a:ext cx="0" cy="460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3" name="Google Shape;193;p15"/>
              <p:cNvSpPr/>
              <p:nvPr/>
            </p:nvSpPr>
            <p:spPr>
              <a:xfrm flipH="1">
                <a:off x="-499075" y="2206938"/>
                <a:ext cx="998151" cy="998151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045" extrusionOk="0">
                    <a:moveTo>
                      <a:pt x="1522" y="568"/>
                    </a:moveTo>
                    <a:cubicBezTo>
                      <a:pt x="2048" y="568"/>
                      <a:pt x="2476" y="996"/>
                      <a:pt x="2476" y="1522"/>
                    </a:cubicBezTo>
                    <a:cubicBezTo>
                      <a:pt x="2476" y="2048"/>
                      <a:pt x="2048" y="2476"/>
                      <a:pt x="1522" y="2476"/>
                    </a:cubicBezTo>
                    <a:cubicBezTo>
                      <a:pt x="996" y="2476"/>
                      <a:pt x="568" y="2048"/>
                      <a:pt x="568" y="1522"/>
                    </a:cubicBezTo>
                    <a:cubicBezTo>
                      <a:pt x="568" y="996"/>
                      <a:pt x="996" y="568"/>
                      <a:pt x="1522" y="568"/>
                    </a:cubicBezTo>
                    <a:moveTo>
                      <a:pt x="1522" y="0"/>
                    </a:moveTo>
                    <a:cubicBezTo>
                      <a:pt x="681" y="0"/>
                      <a:pt x="0" y="681"/>
                      <a:pt x="0" y="1522"/>
                    </a:cubicBezTo>
                    <a:cubicBezTo>
                      <a:pt x="0" y="2363"/>
                      <a:pt x="681" y="3045"/>
                      <a:pt x="1522" y="3045"/>
                    </a:cubicBezTo>
                    <a:cubicBezTo>
                      <a:pt x="2363" y="3045"/>
                      <a:pt x="3045" y="2363"/>
                      <a:pt x="3045" y="1522"/>
                    </a:cubicBezTo>
                    <a:cubicBezTo>
                      <a:pt x="3045" y="681"/>
                      <a:pt x="2363" y="0"/>
                      <a:pt x="1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4" name="Google Shape;194;p15"/>
              <p:cNvGrpSpPr/>
              <p:nvPr/>
            </p:nvGrpSpPr>
            <p:grpSpPr>
              <a:xfrm>
                <a:off x="8672165" y="2810815"/>
                <a:ext cx="864720" cy="2686432"/>
                <a:chOff x="-432360" y="-562655"/>
                <a:chExt cx="864720" cy="2686432"/>
              </a:xfrm>
            </p:grpSpPr>
            <p:grpSp>
              <p:nvGrpSpPr>
                <p:cNvPr id="195" name="Google Shape;195;p15"/>
                <p:cNvGrpSpPr/>
                <p:nvPr/>
              </p:nvGrpSpPr>
              <p:grpSpPr>
                <a:xfrm>
                  <a:off x="-354127" y="708221"/>
                  <a:ext cx="708248" cy="1415556"/>
                  <a:chOff x="8430773" y="3555696"/>
                  <a:chExt cx="708248" cy="1415556"/>
                </a:xfrm>
              </p:grpSpPr>
              <p:sp>
                <p:nvSpPr>
                  <p:cNvPr id="196" name="Google Shape;196;p15"/>
                  <p:cNvSpPr/>
                  <p:nvPr/>
                </p:nvSpPr>
                <p:spPr>
                  <a:xfrm>
                    <a:off x="8430773" y="3555696"/>
                    <a:ext cx="708248" cy="7077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1" h="1580" extrusionOk="0">
                        <a:moveTo>
                          <a:pt x="791" y="192"/>
                        </a:moveTo>
                        <a:cubicBezTo>
                          <a:pt x="1120" y="192"/>
                          <a:pt x="1389" y="460"/>
                          <a:pt x="1389" y="790"/>
                        </a:cubicBezTo>
                        <a:cubicBezTo>
                          <a:pt x="1389" y="1120"/>
                          <a:pt x="1120" y="1388"/>
                          <a:pt x="791" y="1388"/>
                        </a:cubicBezTo>
                        <a:cubicBezTo>
                          <a:pt x="461" y="1388"/>
                          <a:pt x="193" y="1120"/>
                          <a:pt x="193" y="790"/>
                        </a:cubicBezTo>
                        <a:cubicBezTo>
                          <a:pt x="193" y="460"/>
                          <a:pt x="461" y="192"/>
                          <a:pt x="791" y="192"/>
                        </a:cubicBezTo>
                        <a:moveTo>
                          <a:pt x="791" y="0"/>
                        </a:moveTo>
                        <a:cubicBezTo>
                          <a:pt x="354" y="0"/>
                          <a:pt x="0" y="354"/>
                          <a:pt x="0" y="790"/>
                        </a:cubicBezTo>
                        <a:cubicBezTo>
                          <a:pt x="0" y="1227"/>
                          <a:pt x="354" y="1580"/>
                          <a:pt x="791" y="1580"/>
                        </a:cubicBezTo>
                        <a:cubicBezTo>
                          <a:pt x="1227" y="1580"/>
                          <a:pt x="1581" y="1227"/>
                          <a:pt x="1581" y="790"/>
                        </a:cubicBezTo>
                        <a:cubicBezTo>
                          <a:pt x="1581" y="354"/>
                          <a:pt x="1227" y="0"/>
                          <a:pt x="79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7" name="Google Shape;197;p15"/>
                  <p:cNvSpPr/>
                  <p:nvPr/>
                </p:nvSpPr>
                <p:spPr>
                  <a:xfrm>
                    <a:off x="8430773" y="4263471"/>
                    <a:ext cx="708248" cy="7077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1" h="1580" extrusionOk="0">
                        <a:moveTo>
                          <a:pt x="791" y="192"/>
                        </a:moveTo>
                        <a:cubicBezTo>
                          <a:pt x="1120" y="192"/>
                          <a:pt x="1389" y="460"/>
                          <a:pt x="1389" y="790"/>
                        </a:cubicBezTo>
                        <a:cubicBezTo>
                          <a:pt x="1389" y="1120"/>
                          <a:pt x="1120" y="1388"/>
                          <a:pt x="791" y="1388"/>
                        </a:cubicBezTo>
                        <a:cubicBezTo>
                          <a:pt x="461" y="1388"/>
                          <a:pt x="193" y="1120"/>
                          <a:pt x="193" y="790"/>
                        </a:cubicBezTo>
                        <a:cubicBezTo>
                          <a:pt x="193" y="460"/>
                          <a:pt x="461" y="192"/>
                          <a:pt x="791" y="192"/>
                        </a:cubicBezTo>
                        <a:moveTo>
                          <a:pt x="791" y="0"/>
                        </a:moveTo>
                        <a:cubicBezTo>
                          <a:pt x="354" y="0"/>
                          <a:pt x="0" y="354"/>
                          <a:pt x="0" y="790"/>
                        </a:cubicBezTo>
                        <a:cubicBezTo>
                          <a:pt x="0" y="1227"/>
                          <a:pt x="354" y="1580"/>
                          <a:pt x="791" y="1580"/>
                        </a:cubicBezTo>
                        <a:cubicBezTo>
                          <a:pt x="1227" y="1580"/>
                          <a:pt x="1581" y="1227"/>
                          <a:pt x="1581" y="790"/>
                        </a:cubicBezTo>
                        <a:cubicBezTo>
                          <a:pt x="1581" y="354"/>
                          <a:pt x="1227" y="0"/>
                          <a:pt x="79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0000" tIns="45000" rIns="90000" bIns="4500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98" name="Google Shape;198;p15"/>
                <p:cNvSpPr/>
                <p:nvPr/>
              </p:nvSpPr>
              <p:spPr>
                <a:xfrm>
                  <a:off x="-366485" y="-562655"/>
                  <a:ext cx="732960" cy="733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2037" extrusionOk="0">
                      <a:moveTo>
                        <a:pt x="0" y="1018"/>
                      </a:moveTo>
                      <a:lnTo>
                        <a:pt x="1018" y="0"/>
                      </a:lnTo>
                      <a:lnTo>
                        <a:pt x="2036" y="1018"/>
                      </a:lnTo>
                      <a:lnTo>
                        <a:pt x="1018" y="2037"/>
                      </a:lnTo>
                      <a:lnTo>
                        <a:pt x="0" y="10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9" name="Google Shape;199;p15"/>
                <p:cNvGrpSpPr/>
                <p:nvPr/>
              </p:nvGrpSpPr>
              <p:grpSpPr>
                <a:xfrm rot="5400000">
                  <a:off x="-344700" y="983640"/>
                  <a:ext cx="689400" cy="864720"/>
                  <a:chOff x="4377600" y="-2480760"/>
                  <a:chExt cx="689400" cy="864720"/>
                </a:xfrm>
              </p:grpSpPr>
              <p:sp>
                <p:nvSpPr>
                  <p:cNvPr id="200" name="Google Shape;200;p15"/>
                  <p:cNvSpPr/>
                  <p:nvPr/>
                </p:nvSpPr>
                <p:spPr>
                  <a:xfrm>
                    <a:off x="4722480" y="-2480760"/>
                    <a:ext cx="68760" cy="864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" h="2402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05" y="0"/>
                          <a:pt x="191" y="86"/>
                          <a:pt x="191" y="192"/>
                        </a:cubicBezTo>
                        <a:lnTo>
                          <a:pt x="191" y="2211"/>
                        </a:lnTo>
                        <a:cubicBezTo>
                          <a:pt x="191" y="2317"/>
                          <a:pt x="105" y="2402"/>
                          <a:pt x="0" y="2402"/>
                        </a:cubicBezTo>
                        <a:lnTo>
                          <a:pt x="0" y="2402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3950" tIns="48950" rIns="93950" bIns="4895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" name="Google Shape;201;p15"/>
                  <p:cNvSpPr/>
                  <p:nvPr/>
                </p:nvSpPr>
                <p:spPr>
                  <a:xfrm>
                    <a:off x="4791240" y="-2480760"/>
                    <a:ext cx="69120" cy="864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2402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06" y="0"/>
                          <a:pt x="192" y="86"/>
                          <a:pt x="192" y="192"/>
                        </a:cubicBezTo>
                        <a:lnTo>
                          <a:pt x="192" y="2211"/>
                        </a:lnTo>
                        <a:cubicBezTo>
                          <a:pt x="192" y="2317"/>
                          <a:pt x="106" y="2402"/>
                          <a:pt x="0" y="2402"/>
                        </a:cubicBezTo>
                        <a:lnTo>
                          <a:pt x="0" y="2402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3950" tIns="48950" rIns="93950" bIns="4895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" name="Google Shape;202;p15"/>
                  <p:cNvSpPr/>
                  <p:nvPr/>
                </p:nvSpPr>
                <p:spPr>
                  <a:xfrm>
                    <a:off x="4860360" y="-2480760"/>
                    <a:ext cx="68760" cy="864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" h="2402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05" y="0"/>
                          <a:pt x="191" y="86"/>
                          <a:pt x="191" y="192"/>
                        </a:cubicBezTo>
                        <a:lnTo>
                          <a:pt x="191" y="2211"/>
                        </a:lnTo>
                        <a:cubicBezTo>
                          <a:pt x="191" y="2317"/>
                          <a:pt x="105" y="2402"/>
                          <a:pt x="0" y="2402"/>
                        </a:cubicBezTo>
                        <a:lnTo>
                          <a:pt x="0" y="2402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3950" tIns="48950" rIns="93950" bIns="4895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" name="Google Shape;203;p15"/>
                  <p:cNvSpPr/>
                  <p:nvPr/>
                </p:nvSpPr>
                <p:spPr>
                  <a:xfrm>
                    <a:off x="4929120" y="-2480760"/>
                    <a:ext cx="69120" cy="864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2402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106" y="0"/>
                          <a:pt x="192" y="86"/>
                          <a:pt x="192" y="192"/>
                        </a:cubicBezTo>
                        <a:lnTo>
                          <a:pt x="192" y="2211"/>
                        </a:lnTo>
                        <a:cubicBezTo>
                          <a:pt x="192" y="2317"/>
                          <a:pt x="106" y="2402"/>
                          <a:pt x="0" y="2402"/>
                        </a:cubicBezTo>
                        <a:lnTo>
                          <a:pt x="0" y="2402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3950" tIns="48950" rIns="93950" bIns="4895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" name="Google Shape;204;p15"/>
                  <p:cNvSpPr/>
                  <p:nvPr/>
                </p:nvSpPr>
                <p:spPr>
                  <a:xfrm>
                    <a:off x="4584600" y="-2480760"/>
                    <a:ext cx="68760" cy="864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" h="2402" fill="none" extrusionOk="0">
                        <a:moveTo>
                          <a:pt x="191" y="2402"/>
                        </a:moveTo>
                        <a:lnTo>
                          <a:pt x="191" y="2402"/>
                        </a:lnTo>
                        <a:cubicBezTo>
                          <a:pt x="85" y="2402"/>
                          <a:pt x="0" y="2317"/>
                          <a:pt x="0" y="2211"/>
                        </a:cubicBezTo>
                        <a:lnTo>
                          <a:pt x="0" y="192"/>
                        </a:lnTo>
                        <a:cubicBezTo>
                          <a:pt x="0" y="86"/>
                          <a:pt x="85" y="0"/>
                          <a:pt x="191" y="0"/>
                        </a:cubicBezTo>
                        <a:lnTo>
                          <a:pt x="191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3950" tIns="48950" rIns="93950" bIns="4895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" name="Google Shape;205;p15"/>
                  <p:cNvSpPr/>
                  <p:nvPr/>
                </p:nvSpPr>
                <p:spPr>
                  <a:xfrm>
                    <a:off x="4515480" y="-2480760"/>
                    <a:ext cx="69120" cy="864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2402" fill="none" extrusionOk="0">
                        <a:moveTo>
                          <a:pt x="192" y="2402"/>
                        </a:moveTo>
                        <a:lnTo>
                          <a:pt x="192" y="2402"/>
                        </a:lnTo>
                        <a:cubicBezTo>
                          <a:pt x="86" y="2402"/>
                          <a:pt x="0" y="2317"/>
                          <a:pt x="0" y="2211"/>
                        </a:cubicBezTo>
                        <a:lnTo>
                          <a:pt x="0" y="192"/>
                        </a:lnTo>
                        <a:cubicBezTo>
                          <a:pt x="0" y="86"/>
                          <a:pt x="86" y="0"/>
                          <a:pt x="192" y="0"/>
                        </a:cubicBezTo>
                        <a:lnTo>
                          <a:pt x="192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3950" tIns="48950" rIns="93950" bIns="4895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" name="Google Shape;206;p15"/>
                  <p:cNvSpPr/>
                  <p:nvPr/>
                </p:nvSpPr>
                <p:spPr>
                  <a:xfrm>
                    <a:off x="4446720" y="-2480760"/>
                    <a:ext cx="68760" cy="864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" h="2402" fill="none" extrusionOk="0">
                        <a:moveTo>
                          <a:pt x="191" y="2402"/>
                        </a:moveTo>
                        <a:lnTo>
                          <a:pt x="191" y="2402"/>
                        </a:lnTo>
                        <a:cubicBezTo>
                          <a:pt x="85" y="2402"/>
                          <a:pt x="0" y="2317"/>
                          <a:pt x="0" y="2211"/>
                        </a:cubicBezTo>
                        <a:lnTo>
                          <a:pt x="0" y="192"/>
                        </a:lnTo>
                        <a:cubicBezTo>
                          <a:pt x="0" y="86"/>
                          <a:pt x="85" y="0"/>
                          <a:pt x="191" y="0"/>
                        </a:cubicBezTo>
                        <a:lnTo>
                          <a:pt x="191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3950" tIns="48950" rIns="93950" bIns="4895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" name="Google Shape;207;p15"/>
                  <p:cNvSpPr/>
                  <p:nvPr/>
                </p:nvSpPr>
                <p:spPr>
                  <a:xfrm>
                    <a:off x="4377600" y="-2480760"/>
                    <a:ext cx="689400" cy="864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5" h="2402" extrusionOk="0">
                        <a:moveTo>
                          <a:pt x="192" y="0"/>
                        </a:moveTo>
                        <a:lnTo>
                          <a:pt x="192" y="0"/>
                        </a:lnTo>
                        <a:cubicBezTo>
                          <a:pt x="86" y="0"/>
                          <a:pt x="0" y="86"/>
                          <a:pt x="0" y="192"/>
                        </a:cubicBezTo>
                        <a:lnTo>
                          <a:pt x="0" y="2211"/>
                        </a:lnTo>
                        <a:cubicBezTo>
                          <a:pt x="0" y="2317"/>
                          <a:pt x="86" y="2402"/>
                          <a:pt x="192" y="2402"/>
                        </a:cubicBezTo>
                        <a:lnTo>
                          <a:pt x="1724" y="2402"/>
                        </a:lnTo>
                        <a:cubicBezTo>
                          <a:pt x="1830" y="2402"/>
                          <a:pt x="1915" y="2317"/>
                          <a:pt x="1915" y="2211"/>
                        </a:cubicBezTo>
                        <a:lnTo>
                          <a:pt x="1915" y="192"/>
                        </a:lnTo>
                        <a:cubicBezTo>
                          <a:pt x="1915" y="86"/>
                          <a:pt x="1830" y="0"/>
                          <a:pt x="1724" y="0"/>
                        </a:cubicBezTo>
                        <a:lnTo>
                          <a:pt x="192" y="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3950" tIns="48950" rIns="93950" bIns="4895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" name="Google Shape;208;p15"/>
                  <p:cNvSpPr/>
                  <p:nvPr/>
                </p:nvSpPr>
                <p:spPr>
                  <a:xfrm>
                    <a:off x="4653360" y="-2480760"/>
                    <a:ext cx="69120" cy="864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2402" fill="none" extrusionOk="0">
                        <a:moveTo>
                          <a:pt x="192" y="0"/>
                        </a:moveTo>
                        <a:lnTo>
                          <a:pt x="192" y="0"/>
                        </a:lnTo>
                        <a:cubicBezTo>
                          <a:pt x="86" y="0"/>
                          <a:pt x="0" y="86"/>
                          <a:pt x="0" y="192"/>
                        </a:cubicBezTo>
                        <a:lnTo>
                          <a:pt x="0" y="2211"/>
                        </a:lnTo>
                        <a:cubicBezTo>
                          <a:pt x="0" y="2317"/>
                          <a:pt x="86" y="2402"/>
                          <a:pt x="192" y="2402"/>
                        </a:cubicBezTo>
                        <a:lnTo>
                          <a:pt x="192" y="2402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3950" tIns="48950" rIns="93950" bIns="48950" anchor="ctr" anchorCtr="1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09" name="Google Shape;209;p15"/>
            <p:cNvGrpSpPr/>
            <p:nvPr/>
          </p:nvGrpSpPr>
          <p:grpSpPr>
            <a:xfrm>
              <a:off x="238885" y="1945975"/>
              <a:ext cx="471580" cy="489602"/>
              <a:chOff x="3156638" y="-199891"/>
              <a:chExt cx="678240" cy="704160"/>
            </a:xfrm>
          </p:grpSpPr>
          <p:sp>
            <p:nvSpPr>
              <p:cNvPr id="210" name="Google Shape;210;p15"/>
              <p:cNvSpPr/>
              <p:nvPr/>
            </p:nvSpPr>
            <p:spPr>
              <a:xfrm rot="5400000">
                <a:off x="3313238" y="-17371"/>
                <a:ext cx="704160" cy="33912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942" extrusionOk="0">
                    <a:moveTo>
                      <a:pt x="978" y="942"/>
                    </a:moveTo>
                    <a:lnTo>
                      <a:pt x="1956" y="0"/>
                    </a:lnTo>
                    <a:lnTo>
                      <a:pt x="0" y="0"/>
                    </a:lnTo>
                    <a:lnTo>
                      <a:pt x="978" y="94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950" tIns="48950" rIns="93950" bIns="48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 rot="5400000">
                <a:off x="2974118" y="-17371"/>
                <a:ext cx="704160" cy="33912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942" extrusionOk="0">
                    <a:moveTo>
                      <a:pt x="978" y="0"/>
                    </a:moveTo>
                    <a:lnTo>
                      <a:pt x="0" y="942"/>
                    </a:lnTo>
                    <a:lnTo>
                      <a:pt x="1956" y="942"/>
                    </a:lnTo>
                    <a:lnTo>
                      <a:pt x="97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950" tIns="48950" rIns="93950" bIns="48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8"/>
          <p:cNvGrpSpPr/>
          <p:nvPr/>
        </p:nvGrpSpPr>
        <p:grpSpPr>
          <a:xfrm>
            <a:off x="-432360" y="-25105"/>
            <a:ext cx="9567834" cy="4950981"/>
            <a:chOff x="-432360" y="-25105"/>
            <a:chExt cx="9567834" cy="4950981"/>
          </a:xfrm>
        </p:grpSpPr>
        <p:cxnSp>
          <p:nvCxnSpPr>
            <p:cNvPr id="258" name="Google Shape;258;p18"/>
            <p:cNvCxnSpPr/>
            <p:nvPr/>
          </p:nvCxnSpPr>
          <p:spPr>
            <a:xfrm>
              <a:off x="8430775" y="0"/>
              <a:ext cx="0" cy="423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9" name="Google Shape;259;p18"/>
            <p:cNvGrpSpPr/>
            <p:nvPr/>
          </p:nvGrpSpPr>
          <p:grpSpPr>
            <a:xfrm rot="5400000">
              <a:off x="8076425" y="3547846"/>
              <a:ext cx="1042920" cy="347760"/>
              <a:chOff x="-1747800" y="-498960"/>
              <a:chExt cx="1042920" cy="347760"/>
            </a:xfrm>
          </p:grpSpPr>
          <p:sp>
            <p:nvSpPr>
              <p:cNvPr id="260" name="Google Shape;260;p18"/>
              <p:cNvSpPr/>
              <p:nvPr/>
            </p:nvSpPr>
            <p:spPr>
              <a:xfrm>
                <a:off x="-1747800" y="-498960"/>
                <a:ext cx="347760" cy="34776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6" extrusionOk="0">
                    <a:moveTo>
                      <a:pt x="0" y="0"/>
                    </a:moveTo>
                    <a:lnTo>
                      <a:pt x="0" y="966"/>
                    </a:lnTo>
                    <a:lnTo>
                      <a:pt x="966" y="966"/>
                    </a:lnTo>
                    <a:cubicBezTo>
                      <a:pt x="925" y="91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>
                <a:off x="-1400040" y="-498960"/>
                <a:ext cx="347400" cy="34776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0" y="0"/>
                    </a:moveTo>
                    <a:lnTo>
                      <a:pt x="0" y="966"/>
                    </a:lnTo>
                    <a:lnTo>
                      <a:pt x="965" y="966"/>
                    </a:lnTo>
                    <a:cubicBezTo>
                      <a:pt x="925" y="91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>
                <a:off x="-1052640" y="-498960"/>
                <a:ext cx="347760" cy="34776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6" extrusionOk="0">
                    <a:moveTo>
                      <a:pt x="0" y="0"/>
                    </a:moveTo>
                    <a:lnTo>
                      <a:pt x="0" y="966"/>
                    </a:lnTo>
                    <a:lnTo>
                      <a:pt x="966" y="966"/>
                    </a:lnTo>
                    <a:cubicBezTo>
                      <a:pt x="925" y="91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3" name="Google Shape;263;p18"/>
            <p:cNvSpPr/>
            <p:nvPr/>
          </p:nvSpPr>
          <p:spPr>
            <a:xfrm>
              <a:off x="8442825" y="4233227"/>
              <a:ext cx="692649" cy="692649"/>
            </a:xfrm>
            <a:custGeom>
              <a:avLst/>
              <a:gdLst/>
              <a:ahLst/>
              <a:cxnLst/>
              <a:rect l="l" t="t" r="r" b="b"/>
              <a:pathLst>
                <a:path w="1991" h="1991" extrusionOk="0">
                  <a:moveTo>
                    <a:pt x="0" y="1991"/>
                  </a:moveTo>
                  <a:cubicBezTo>
                    <a:pt x="1100" y="1991"/>
                    <a:pt x="1991" y="1099"/>
                    <a:pt x="1991" y="0"/>
                  </a:cubicBezTo>
                  <a:lnTo>
                    <a:pt x="0" y="0"/>
                  </a:lnTo>
                  <a:lnTo>
                    <a:pt x="0" y="199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5625" tIns="80625" rIns="125625" bIns="806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4" name="Google Shape;264;p18"/>
            <p:cNvGrpSpPr/>
            <p:nvPr/>
          </p:nvGrpSpPr>
          <p:grpSpPr>
            <a:xfrm>
              <a:off x="-432360" y="-25105"/>
              <a:ext cx="864720" cy="2148882"/>
              <a:chOff x="-432360" y="-25105"/>
              <a:chExt cx="864720" cy="2148882"/>
            </a:xfrm>
          </p:grpSpPr>
          <p:grpSp>
            <p:nvGrpSpPr>
              <p:cNvPr id="265" name="Google Shape;265;p18"/>
              <p:cNvGrpSpPr/>
              <p:nvPr/>
            </p:nvGrpSpPr>
            <p:grpSpPr>
              <a:xfrm>
                <a:off x="-354127" y="708221"/>
                <a:ext cx="708248" cy="1415556"/>
                <a:chOff x="8430773" y="3555696"/>
                <a:chExt cx="708248" cy="1415556"/>
              </a:xfrm>
            </p:grpSpPr>
            <p:sp>
              <p:nvSpPr>
                <p:cNvPr id="266" name="Google Shape;266;p18"/>
                <p:cNvSpPr/>
                <p:nvPr/>
              </p:nvSpPr>
              <p:spPr>
                <a:xfrm>
                  <a:off x="8430773" y="3555696"/>
                  <a:ext cx="708248" cy="707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580" extrusionOk="0">
                      <a:moveTo>
                        <a:pt x="791" y="192"/>
                      </a:moveTo>
                      <a:cubicBezTo>
                        <a:pt x="1120" y="192"/>
                        <a:pt x="1389" y="460"/>
                        <a:pt x="1389" y="790"/>
                      </a:cubicBezTo>
                      <a:cubicBezTo>
                        <a:pt x="1389" y="1120"/>
                        <a:pt x="1120" y="1388"/>
                        <a:pt x="791" y="1388"/>
                      </a:cubicBezTo>
                      <a:cubicBezTo>
                        <a:pt x="461" y="1388"/>
                        <a:pt x="193" y="1120"/>
                        <a:pt x="193" y="790"/>
                      </a:cubicBezTo>
                      <a:cubicBezTo>
                        <a:pt x="193" y="460"/>
                        <a:pt x="461" y="192"/>
                        <a:pt x="791" y="192"/>
                      </a:cubicBezTo>
                      <a:moveTo>
                        <a:pt x="791" y="0"/>
                      </a:moveTo>
                      <a:cubicBezTo>
                        <a:pt x="354" y="0"/>
                        <a:pt x="0" y="354"/>
                        <a:pt x="0" y="790"/>
                      </a:cubicBezTo>
                      <a:cubicBezTo>
                        <a:pt x="0" y="1227"/>
                        <a:pt x="354" y="1580"/>
                        <a:pt x="791" y="1580"/>
                      </a:cubicBezTo>
                      <a:cubicBezTo>
                        <a:pt x="1227" y="1580"/>
                        <a:pt x="1581" y="1227"/>
                        <a:pt x="1581" y="790"/>
                      </a:cubicBezTo>
                      <a:cubicBezTo>
                        <a:pt x="1581" y="354"/>
                        <a:pt x="1227" y="0"/>
                        <a:pt x="7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18"/>
                <p:cNvSpPr/>
                <p:nvPr/>
              </p:nvSpPr>
              <p:spPr>
                <a:xfrm>
                  <a:off x="8430773" y="4263471"/>
                  <a:ext cx="708248" cy="707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1" h="1580" extrusionOk="0">
                      <a:moveTo>
                        <a:pt x="791" y="192"/>
                      </a:moveTo>
                      <a:cubicBezTo>
                        <a:pt x="1120" y="192"/>
                        <a:pt x="1389" y="460"/>
                        <a:pt x="1389" y="790"/>
                      </a:cubicBezTo>
                      <a:cubicBezTo>
                        <a:pt x="1389" y="1120"/>
                        <a:pt x="1120" y="1388"/>
                        <a:pt x="791" y="1388"/>
                      </a:cubicBezTo>
                      <a:cubicBezTo>
                        <a:pt x="461" y="1388"/>
                        <a:pt x="193" y="1120"/>
                        <a:pt x="193" y="790"/>
                      </a:cubicBezTo>
                      <a:cubicBezTo>
                        <a:pt x="193" y="460"/>
                        <a:pt x="461" y="192"/>
                        <a:pt x="791" y="192"/>
                      </a:cubicBezTo>
                      <a:moveTo>
                        <a:pt x="791" y="0"/>
                      </a:moveTo>
                      <a:cubicBezTo>
                        <a:pt x="354" y="0"/>
                        <a:pt x="0" y="354"/>
                        <a:pt x="0" y="790"/>
                      </a:cubicBezTo>
                      <a:cubicBezTo>
                        <a:pt x="0" y="1227"/>
                        <a:pt x="354" y="1580"/>
                        <a:pt x="791" y="1580"/>
                      </a:cubicBezTo>
                      <a:cubicBezTo>
                        <a:pt x="1227" y="1580"/>
                        <a:pt x="1581" y="1227"/>
                        <a:pt x="1581" y="790"/>
                      </a:cubicBezTo>
                      <a:cubicBezTo>
                        <a:pt x="1581" y="354"/>
                        <a:pt x="1227" y="0"/>
                        <a:pt x="7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8" name="Google Shape;268;p18"/>
              <p:cNvSpPr/>
              <p:nvPr/>
            </p:nvSpPr>
            <p:spPr>
              <a:xfrm>
                <a:off x="-366485" y="-25105"/>
                <a:ext cx="732960" cy="73332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7" extrusionOk="0">
                    <a:moveTo>
                      <a:pt x="0" y="1018"/>
                    </a:moveTo>
                    <a:lnTo>
                      <a:pt x="1018" y="0"/>
                    </a:lnTo>
                    <a:lnTo>
                      <a:pt x="2036" y="1018"/>
                    </a:lnTo>
                    <a:lnTo>
                      <a:pt x="1018" y="2037"/>
                    </a:lnTo>
                    <a:lnTo>
                      <a:pt x="0" y="10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9" name="Google Shape;269;p18"/>
              <p:cNvGrpSpPr/>
              <p:nvPr/>
            </p:nvGrpSpPr>
            <p:grpSpPr>
              <a:xfrm rot="5400000">
                <a:off x="-344700" y="983640"/>
                <a:ext cx="689400" cy="864720"/>
                <a:chOff x="4377600" y="-2480760"/>
                <a:chExt cx="689400" cy="864720"/>
              </a:xfrm>
            </p:grpSpPr>
            <p:sp>
              <p:nvSpPr>
                <p:cNvPr id="270" name="Google Shape;270;p18"/>
                <p:cNvSpPr/>
                <p:nvPr/>
              </p:nvSpPr>
              <p:spPr>
                <a:xfrm>
                  <a:off x="4722480" y="-2480760"/>
                  <a:ext cx="68760" cy="86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2402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05" y="0"/>
                        <a:pt x="191" y="86"/>
                        <a:pt x="191" y="192"/>
                      </a:cubicBezTo>
                      <a:lnTo>
                        <a:pt x="191" y="2211"/>
                      </a:lnTo>
                      <a:cubicBezTo>
                        <a:pt x="191" y="2317"/>
                        <a:pt x="105" y="2402"/>
                        <a:pt x="0" y="2402"/>
                      </a:cubicBezTo>
                      <a:lnTo>
                        <a:pt x="0" y="240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18"/>
                <p:cNvSpPr/>
                <p:nvPr/>
              </p:nvSpPr>
              <p:spPr>
                <a:xfrm>
                  <a:off x="4791240" y="-2480760"/>
                  <a:ext cx="69120" cy="86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402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06" y="0"/>
                        <a:pt x="192" y="86"/>
                        <a:pt x="192" y="192"/>
                      </a:cubicBezTo>
                      <a:lnTo>
                        <a:pt x="192" y="2211"/>
                      </a:lnTo>
                      <a:cubicBezTo>
                        <a:pt x="192" y="2317"/>
                        <a:pt x="106" y="2402"/>
                        <a:pt x="0" y="2402"/>
                      </a:cubicBezTo>
                      <a:lnTo>
                        <a:pt x="0" y="240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18"/>
                <p:cNvSpPr/>
                <p:nvPr/>
              </p:nvSpPr>
              <p:spPr>
                <a:xfrm>
                  <a:off x="4860360" y="-2480760"/>
                  <a:ext cx="68760" cy="86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2402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05" y="0"/>
                        <a:pt x="191" y="86"/>
                        <a:pt x="191" y="192"/>
                      </a:cubicBezTo>
                      <a:lnTo>
                        <a:pt x="191" y="2211"/>
                      </a:lnTo>
                      <a:cubicBezTo>
                        <a:pt x="191" y="2317"/>
                        <a:pt x="105" y="2402"/>
                        <a:pt x="0" y="2402"/>
                      </a:cubicBezTo>
                      <a:lnTo>
                        <a:pt x="0" y="240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18"/>
                <p:cNvSpPr/>
                <p:nvPr/>
              </p:nvSpPr>
              <p:spPr>
                <a:xfrm>
                  <a:off x="4929120" y="-2480760"/>
                  <a:ext cx="69120" cy="86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402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06" y="0"/>
                        <a:pt x="192" y="86"/>
                        <a:pt x="192" y="192"/>
                      </a:cubicBezTo>
                      <a:lnTo>
                        <a:pt x="192" y="2211"/>
                      </a:lnTo>
                      <a:cubicBezTo>
                        <a:pt x="192" y="2317"/>
                        <a:pt x="106" y="2402"/>
                        <a:pt x="0" y="2402"/>
                      </a:cubicBezTo>
                      <a:lnTo>
                        <a:pt x="0" y="240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18"/>
                <p:cNvSpPr/>
                <p:nvPr/>
              </p:nvSpPr>
              <p:spPr>
                <a:xfrm>
                  <a:off x="4584600" y="-2480760"/>
                  <a:ext cx="68760" cy="86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2402" fill="none" extrusionOk="0">
                      <a:moveTo>
                        <a:pt x="191" y="2402"/>
                      </a:moveTo>
                      <a:lnTo>
                        <a:pt x="191" y="2402"/>
                      </a:lnTo>
                      <a:cubicBezTo>
                        <a:pt x="85" y="2402"/>
                        <a:pt x="0" y="2317"/>
                        <a:pt x="0" y="2211"/>
                      </a:cubicBezTo>
                      <a:lnTo>
                        <a:pt x="0" y="192"/>
                      </a:lnTo>
                      <a:cubicBezTo>
                        <a:pt x="0" y="86"/>
                        <a:pt x="85" y="0"/>
                        <a:pt x="191" y="0"/>
                      </a:cubicBezTo>
                      <a:lnTo>
                        <a:pt x="19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18"/>
                <p:cNvSpPr/>
                <p:nvPr/>
              </p:nvSpPr>
              <p:spPr>
                <a:xfrm>
                  <a:off x="4515480" y="-2480760"/>
                  <a:ext cx="69120" cy="86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402" fill="none" extrusionOk="0">
                      <a:moveTo>
                        <a:pt x="192" y="2402"/>
                      </a:moveTo>
                      <a:lnTo>
                        <a:pt x="192" y="2402"/>
                      </a:lnTo>
                      <a:cubicBezTo>
                        <a:pt x="86" y="2402"/>
                        <a:pt x="0" y="2317"/>
                        <a:pt x="0" y="2211"/>
                      </a:cubicBezTo>
                      <a:lnTo>
                        <a:pt x="0" y="192"/>
                      </a:lnTo>
                      <a:cubicBezTo>
                        <a:pt x="0" y="86"/>
                        <a:pt x="86" y="0"/>
                        <a:pt x="192" y="0"/>
                      </a:cubicBezTo>
                      <a:lnTo>
                        <a:pt x="192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18"/>
                <p:cNvSpPr/>
                <p:nvPr/>
              </p:nvSpPr>
              <p:spPr>
                <a:xfrm>
                  <a:off x="4446720" y="-2480760"/>
                  <a:ext cx="68760" cy="86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2402" fill="none" extrusionOk="0">
                      <a:moveTo>
                        <a:pt x="191" y="2402"/>
                      </a:moveTo>
                      <a:lnTo>
                        <a:pt x="191" y="2402"/>
                      </a:lnTo>
                      <a:cubicBezTo>
                        <a:pt x="85" y="2402"/>
                        <a:pt x="0" y="2317"/>
                        <a:pt x="0" y="2211"/>
                      </a:cubicBezTo>
                      <a:lnTo>
                        <a:pt x="0" y="192"/>
                      </a:lnTo>
                      <a:cubicBezTo>
                        <a:pt x="0" y="86"/>
                        <a:pt x="85" y="0"/>
                        <a:pt x="191" y="0"/>
                      </a:cubicBezTo>
                      <a:lnTo>
                        <a:pt x="19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18"/>
                <p:cNvSpPr/>
                <p:nvPr/>
              </p:nvSpPr>
              <p:spPr>
                <a:xfrm>
                  <a:off x="4377600" y="-2480760"/>
                  <a:ext cx="689400" cy="86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" h="2402" extrusionOk="0">
                      <a:moveTo>
                        <a:pt x="192" y="0"/>
                      </a:moveTo>
                      <a:lnTo>
                        <a:pt x="192" y="0"/>
                      </a:lnTo>
                      <a:cubicBezTo>
                        <a:pt x="86" y="0"/>
                        <a:pt x="0" y="86"/>
                        <a:pt x="0" y="192"/>
                      </a:cubicBezTo>
                      <a:lnTo>
                        <a:pt x="0" y="2211"/>
                      </a:lnTo>
                      <a:cubicBezTo>
                        <a:pt x="0" y="2317"/>
                        <a:pt x="86" y="2402"/>
                        <a:pt x="192" y="2402"/>
                      </a:cubicBezTo>
                      <a:lnTo>
                        <a:pt x="1724" y="2402"/>
                      </a:lnTo>
                      <a:cubicBezTo>
                        <a:pt x="1830" y="2402"/>
                        <a:pt x="1915" y="2317"/>
                        <a:pt x="1915" y="2211"/>
                      </a:cubicBezTo>
                      <a:lnTo>
                        <a:pt x="1915" y="192"/>
                      </a:lnTo>
                      <a:cubicBezTo>
                        <a:pt x="1915" y="86"/>
                        <a:pt x="1830" y="0"/>
                        <a:pt x="1724" y="0"/>
                      </a:cubicBezTo>
                      <a:lnTo>
                        <a:pt x="19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18"/>
                <p:cNvSpPr/>
                <p:nvPr/>
              </p:nvSpPr>
              <p:spPr>
                <a:xfrm>
                  <a:off x="4653360" y="-2480760"/>
                  <a:ext cx="69120" cy="864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402" fill="none" extrusionOk="0">
                      <a:moveTo>
                        <a:pt x="192" y="0"/>
                      </a:moveTo>
                      <a:lnTo>
                        <a:pt x="192" y="0"/>
                      </a:lnTo>
                      <a:cubicBezTo>
                        <a:pt x="86" y="0"/>
                        <a:pt x="0" y="86"/>
                        <a:pt x="0" y="192"/>
                      </a:cubicBezTo>
                      <a:lnTo>
                        <a:pt x="0" y="2211"/>
                      </a:lnTo>
                      <a:cubicBezTo>
                        <a:pt x="0" y="2317"/>
                        <a:pt x="86" y="2402"/>
                        <a:pt x="192" y="2402"/>
                      </a:cubicBezTo>
                      <a:lnTo>
                        <a:pt x="192" y="2402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9" name="Google Shape;27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8"/>
          <p:cNvSpPr txBox="1">
            <a:spLocks noGrp="1"/>
          </p:cNvSpPr>
          <p:nvPr>
            <p:ph type="subTitle" idx="1"/>
          </p:nvPr>
        </p:nvSpPr>
        <p:spPr>
          <a:xfrm>
            <a:off x="796200" y="2886225"/>
            <a:ext cx="22908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8"/>
          <p:cNvSpPr txBox="1">
            <a:spLocks noGrp="1"/>
          </p:cNvSpPr>
          <p:nvPr>
            <p:ph type="subTitle" idx="2"/>
          </p:nvPr>
        </p:nvSpPr>
        <p:spPr>
          <a:xfrm>
            <a:off x="3426598" y="2886225"/>
            <a:ext cx="22908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8"/>
          <p:cNvSpPr txBox="1">
            <a:spLocks noGrp="1"/>
          </p:cNvSpPr>
          <p:nvPr>
            <p:ph type="subTitle" idx="3"/>
          </p:nvPr>
        </p:nvSpPr>
        <p:spPr>
          <a:xfrm>
            <a:off x="6057000" y="2886225"/>
            <a:ext cx="22908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8"/>
          <p:cNvSpPr txBox="1">
            <a:spLocks noGrp="1"/>
          </p:cNvSpPr>
          <p:nvPr>
            <p:ph type="subTitle" idx="4"/>
          </p:nvPr>
        </p:nvSpPr>
        <p:spPr>
          <a:xfrm>
            <a:off x="796200" y="2257175"/>
            <a:ext cx="22908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4" name="Google Shape;284;p18"/>
          <p:cNvSpPr txBox="1">
            <a:spLocks noGrp="1"/>
          </p:cNvSpPr>
          <p:nvPr>
            <p:ph type="subTitle" idx="5"/>
          </p:nvPr>
        </p:nvSpPr>
        <p:spPr>
          <a:xfrm>
            <a:off x="3426602" y="2257175"/>
            <a:ext cx="22908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5" name="Google Shape;285;p18"/>
          <p:cNvSpPr txBox="1">
            <a:spLocks noGrp="1"/>
          </p:cNvSpPr>
          <p:nvPr>
            <p:ph type="subTitle" idx="6"/>
          </p:nvPr>
        </p:nvSpPr>
        <p:spPr>
          <a:xfrm>
            <a:off x="6057000" y="2257175"/>
            <a:ext cx="22908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 txBox="1">
            <a:spLocks noGrp="1"/>
          </p:cNvSpPr>
          <p:nvPr>
            <p:ph type="title" hasCustomPrompt="1"/>
          </p:nvPr>
        </p:nvSpPr>
        <p:spPr>
          <a:xfrm>
            <a:off x="1953300" y="2084475"/>
            <a:ext cx="482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0"/>
          <p:cNvSpPr txBox="1">
            <a:spLocks noGrp="1"/>
          </p:cNvSpPr>
          <p:nvPr>
            <p:ph type="subTitle" idx="1"/>
          </p:nvPr>
        </p:nvSpPr>
        <p:spPr>
          <a:xfrm>
            <a:off x="1953300" y="2859125"/>
            <a:ext cx="4299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title" idx="2" hasCustomPrompt="1"/>
          </p:nvPr>
        </p:nvSpPr>
        <p:spPr>
          <a:xfrm>
            <a:off x="1953300" y="428325"/>
            <a:ext cx="4827000" cy="95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9" name="Google Shape;319;p20"/>
          <p:cNvSpPr txBox="1">
            <a:spLocks noGrp="1"/>
          </p:cNvSpPr>
          <p:nvPr>
            <p:ph type="subTitle" idx="3"/>
          </p:nvPr>
        </p:nvSpPr>
        <p:spPr>
          <a:xfrm>
            <a:off x="1953300" y="1390650"/>
            <a:ext cx="4299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20" name="Google Shape;320;p20"/>
          <p:cNvSpPr txBox="1">
            <a:spLocks noGrp="1"/>
          </p:cNvSpPr>
          <p:nvPr>
            <p:ph type="title" idx="4" hasCustomPrompt="1"/>
          </p:nvPr>
        </p:nvSpPr>
        <p:spPr>
          <a:xfrm>
            <a:off x="1953300" y="3435700"/>
            <a:ext cx="482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20"/>
          <p:cNvSpPr txBox="1">
            <a:spLocks noGrp="1"/>
          </p:cNvSpPr>
          <p:nvPr>
            <p:ph type="subTitle" idx="5"/>
          </p:nvPr>
        </p:nvSpPr>
        <p:spPr>
          <a:xfrm>
            <a:off x="1953315" y="4210050"/>
            <a:ext cx="4299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322" name="Google Shape;322;p20"/>
          <p:cNvGrpSpPr/>
          <p:nvPr/>
        </p:nvGrpSpPr>
        <p:grpSpPr>
          <a:xfrm>
            <a:off x="8095514" y="4100585"/>
            <a:ext cx="1054376" cy="1042920"/>
            <a:chOff x="8095514" y="4100585"/>
            <a:chExt cx="1054376" cy="1042920"/>
          </a:xfrm>
        </p:grpSpPr>
        <p:grpSp>
          <p:nvGrpSpPr>
            <p:cNvPr id="323" name="Google Shape;323;p20"/>
            <p:cNvGrpSpPr/>
            <p:nvPr/>
          </p:nvGrpSpPr>
          <p:grpSpPr>
            <a:xfrm rot="5400000" flipH="1">
              <a:off x="8081470" y="4422845"/>
              <a:ext cx="734698" cy="706610"/>
              <a:chOff x="9964978" y="-2562655"/>
              <a:chExt cx="820800" cy="864990"/>
            </a:xfrm>
          </p:grpSpPr>
          <p:sp>
            <p:nvSpPr>
              <p:cNvPr id="324" name="Google Shape;324;p20"/>
              <p:cNvSpPr/>
              <p:nvPr/>
            </p:nvSpPr>
            <p:spPr>
              <a:xfrm>
                <a:off x="10192138" y="-2505505"/>
                <a:ext cx="593640" cy="80784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2244" extrusionOk="0">
                    <a:moveTo>
                      <a:pt x="0" y="476"/>
                    </a:moveTo>
                    <a:lnTo>
                      <a:pt x="0" y="1768"/>
                    </a:lnTo>
                    <a:lnTo>
                      <a:pt x="825" y="2244"/>
                    </a:lnTo>
                    <a:lnTo>
                      <a:pt x="1649" y="1768"/>
                    </a:lnTo>
                    <a:lnTo>
                      <a:pt x="1649" y="476"/>
                    </a:lnTo>
                    <a:lnTo>
                      <a:pt x="825" y="0"/>
                    </a:lnTo>
                    <a:lnTo>
                      <a:pt x="0" y="47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950" tIns="48950" rIns="93950" bIns="48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5" name="Google Shape;325;p20"/>
              <p:cNvCxnSpPr/>
              <p:nvPr/>
            </p:nvCxnSpPr>
            <p:spPr>
              <a:xfrm rot="10800000" flipH="1">
                <a:off x="9964978" y="-2073775"/>
                <a:ext cx="524100" cy="25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26" name="Google Shape;326;p20"/>
              <p:cNvCxnSpPr/>
              <p:nvPr/>
            </p:nvCxnSpPr>
            <p:spPr>
              <a:xfrm>
                <a:off x="10489138" y="-2562655"/>
                <a:ext cx="0" cy="48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27" name="Google Shape;327;p20"/>
            <p:cNvGrpSpPr/>
            <p:nvPr/>
          </p:nvGrpSpPr>
          <p:grpSpPr>
            <a:xfrm rot="5400000">
              <a:off x="8454550" y="4448165"/>
              <a:ext cx="1042920" cy="347760"/>
              <a:chOff x="-1747800" y="-498960"/>
              <a:chExt cx="1042920" cy="347760"/>
            </a:xfrm>
          </p:grpSpPr>
          <p:sp>
            <p:nvSpPr>
              <p:cNvPr id="328" name="Google Shape;328;p20"/>
              <p:cNvSpPr/>
              <p:nvPr/>
            </p:nvSpPr>
            <p:spPr>
              <a:xfrm>
                <a:off x="-1747800" y="-498960"/>
                <a:ext cx="347760" cy="34776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6" extrusionOk="0">
                    <a:moveTo>
                      <a:pt x="0" y="0"/>
                    </a:moveTo>
                    <a:lnTo>
                      <a:pt x="0" y="966"/>
                    </a:lnTo>
                    <a:lnTo>
                      <a:pt x="966" y="966"/>
                    </a:lnTo>
                    <a:cubicBezTo>
                      <a:pt x="925" y="91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-1400040" y="-498960"/>
                <a:ext cx="347400" cy="34776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966" extrusionOk="0">
                    <a:moveTo>
                      <a:pt x="0" y="0"/>
                    </a:moveTo>
                    <a:lnTo>
                      <a:pt x="0" y="966"/>
                    </a:lnTo>
                    <a:lnTo>
                      <a:pt x="965" y="966"/>
                    </a:lnTo>
                    <a:cubicBezTo>
                      <a:pt x="925" y="91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-1052640" y="-498960"/>
                <a:ext cx="347760" cy="347760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6" extrusionOk="0">
                    <a:moveTo>
                      <a:pt x="0" y="0"/>
                    </a:moveTo>
                    <a:lnTo>
                      <a:pt x="0" y="966"/>
                    </a:lnTo>
                    <a:lnTo>
                      <a:pt x="966" y="966"/>
                    </a:lnTo>
                    <a:cubicBezTo>
                      <a:pt x="925" y="91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2"/>
          <p:cNvGrpSpPr/>
          <p:nvPr/>
        </p:nvGrpSpPr>
        <p:grpSpPr>
          <a:xfrm>
            <a:off x="426973" y="-64"/>
            <a:ext cx="8344592" cy="5143689"/>
            <a:chOff x="426973" y="-64"/>
            <a:chExt cx="8344592" cy="5143689"/>
          </a:xfrm>
        </p:grpSpPr>
        <p:grpSp>
          <p:nvGrpSpPr>
            <p:cNvPr id="349" name="Google Shape;349;p22"/>
            <p:cNvGrpSpPr/>
            <p:nvPr/>
          </p:nvGrpSpPr>
          <p:grpSpPr>
            <a:xfrm>
              <a:off x="8423805" y="1772225"/>
              <a:ext cx="347760" cy="3371400"/>
              <a:chOff x="8423805" y="1772225"/>
              <a:chExt cx="347760" cy="3371400"/>
            </a:xfrm>
          </p:grpSpPr>
          <p:cxnSp>
            <p:nvCxnSpPr>
              <p:cNvPr id="350" name="Google Shape;350;p22"/>
              <p:cNvCxnSpPr/>
              <p:nvPr/>
            </p:nvCxnSpPr>
            <p:spPr>
              <a:xfrm>
                <a:off x="8430775" y="1772225"/>
                <a:ext cx="0" cy="337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51" name="Google Shape;351;p22"/>
              <p:cNvGrpSpPr/>
              <p:nvPr/>
            </p:nvGrpSpPr>
            <p:grpSpPr>
              <a:xfrm rot="-5400000" flipH="1">
                <a:off x="8076225" y="4448277"/>
                <a:ext cx="1042920" cy="347760"/>
                <a:chOff x="-1747800" y="-498960"/>
                <a:chExt cx="1042920" cy="347760"/>
              </a:xfrm>
            </p:grpSpPr>
            <p:sp>
              <p:nvSpPr>
                <p:cNvPr id="352" name="Google Shape;352;p22"/>
                <p:cNvSpPr/>
                <p:nvPr/>
              </p:nvSpPr>
              <p:spPr>
                <a:xfrm>
                  <a:off x="-1747800" y="-498960"/>
                  <a:ext cx="347760" cy="34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966" extrusionOk="0">
                      <a:moveTo>
                        <a:pt x="0" y="0"/>
                      </a:moveTo>
                      <a:lnTo>
                        <a:pt x="0" y="966"/>
                      </a:lnTo>
                      <a:lnTo>
                        <a:pt x="966" y="966"/>
                      </a:lnTo>
                      <a:cubicBezTo>
                        <a:pt x="925" y="914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22"/>
                <p:cNvSpPr/>
                <p:nvPr/>
              </p:nvSpPr>
              <p:spPr>
                <a:xfrm>
                  <a:off x="-1400040" y="-498960"/>
                  <a:ext cx="347400" cy="34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966" extrusionOk="0">
                      <a:moveTo>
                        <a:pt x="0" y="0"/>
                      </a:moveTo>
                      <a:lnTo>
                        <a:pt x="0" y="966"/>
                      </a:lnTo>
                      <a:lnTo>
                        <a:pt x="965" y="966"/>
                      </a:lnTo>
                      <a:cubicBezTo>
                        <a:pt x="925" y="914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22"/>
                <p:cNvSpPr/>
                <p:nvPr/>
              </p:nvSpPr>
              <p:spPr>
                <a:xfrm>
                  <a:off x="-1052640" y="-498960"/>
                  <a:ext cx="347760" cy="34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966" extrusionOk="0">
                      <a:moveTo>
                        <a:pt x="0" y="0"/>
                      </a:moveTo>
                      <a:lnTo>
                        <a:pt x="0" y="966"/>
                      </a:lnTo>
                      <a:lnTo>
                        <a:pt x="966" y="966"/>
                      </a:lnTo>
                      <a:cubicBezTo>
                        <a:pt x="925" y="914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55" name="Google Shape;355;p22"/>
            <p:cNvGrpSpPr/>
            <p:nvPr/>
          </p:nvGrpSpPr>
          <p:grpSpPr>
            <a:xfrm>
              <a:off x="426973" y="-64"/>
              <a:ext cx="286252" cy="1639864"/>
              <a:chOff x="426973" y="-64"/>
              <a:chExt cx="286252" cy="1639864"/>
            </a:xfrm>
          </p:grpSpPr>
          <p:cxnSp>
            <p:nvCxnSpPr>
              <p:cNvPr id="356" name="Google Shape;356;p22"/>
              <p:cNvCxnSpPr/>
              <p:nvPr/>
            </p:nvCxnSpPr>
            <p:spPr>
              <a:xfrm>
                <a:off x="713225" y="0"/>
                <a:ext cx="0" cy="163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57" name="Google Shape;357;p22"/>
              <p:cNvGrpSpPr/>
              <p:nvPr/>
            </p:nvGrpSpPr>
            <p:grpSpPr>
              <a:xfrm rot="5400000">
                <a:off x="-209716" y="636625"/>
                <a:ext cx="1556693" cy="283317"/>
                <a:chOff x="-1672560" y="-2233800"/>
                <a:chExt cx="963360" cy="175320"/>
              </a:xfrm>
            </p:grpSpPr>
            <p:sp>
              <p:nvSpPr>
                <p:cNvPr id="358" name="Google Shape;358;p22"/>
                <p:cNvSpPr/>
                <p:nvPr/>
              </p:nvSpPr>
              <p:spPr>
                <a:xfrm>
                  <a:off x="-1190880" y="-2146320"/>
                  <a:ext cx="481680" cy="87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244" extrusionOk="0">
                      <a:moveTo>
                        <a:pt x="0" y="0"/>
                      </a:moveTo>
                      <a:lnTo>
                        <a:pt x="1338" y="0"/>
                      </a:lnTo>
                      <a:lnTo>
                        <a:pt x="1338" y="244"/>
                      </a:lnTo>
                      <a:lnTo>
                        <a:pt x="0" y="2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2825" rIns="90000" bIns="42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22"/>
                <p:cNvSpPr/>
                <p:nvPr/>
              </p:nvSpPr>
              <p:spPr>
                <a:xfrm>
                  <a:off x="-1672560" y="-2233800"/>
                  <a:ext cx="481680" cy="87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243" extrusionOk="0">
                      <a:moveTo>
                        <a:pt x="0" y="0"/>
                      </a:moveTo>
                      <a:lnTo>
                        <a:pt x="1338" y="0"/>
                      </a:lnTo>
                      <a:lnTo>
                        <a:pt x="1338" y="243"/>
                      </a:lnTo>
                      <a:lnTo>
                        <a:pt x="0" y="2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2475" rIns="90000" bIns="424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3"/>
          <p:cNvGrpSpPr/>
          <p:nvPr/>
        </p:nvGrpSpPr>
        <p:grpSpPr>
          <a:xfrm>
            <a:off x="-173023" y="0"/>
            <a:ext cx="9598599" cy="5733952"/>
            <a:chOff x="-173023" y="0"/>
            <a:chExt cx="9598599" cy="5733952"/>
          </a:xfrm>
        </p:grpSpPr>
        <p:grpSp>
          <p:nvGrpSpPr>
            <p:cNvPr id="362" name="Google Shape;362;p23"/>
            <p:cNvGrpSpPr/>
            <p:nvPr/>
          </p:nvGrpSpPr>
          <p:grpSpPr>
            <a:xfrm>
              <a:off x="0" y="2816100"/>
              <a:ext cx="720172" cy="1025991"/>
              <a:chOff x="1" y="2"/>
              <a:chExt cx="720172" cy="1079422"/>
            </a:xfrm>
          </p:grpSpPr>
          <p:sp>
            <p:nvSpPr>
              <p:cNvPr id="363" name="Google Shape;363;p23"/>
              <p:cNvSpPr/>
              <p:nvPr/>
            </p:nvSpPr>
            <p:spPr>
              <a:xfrm rot="10800000" flipH="1">
                <a:off x="1" y="719477"/>
                <a:ext cx="720172" cy="35994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240" extrusionOk="0">
                    <a:moveTo>
                      <a:pt x="2481" y="1240"/>
                    </a:moveTo>
                    <a:cubicBezTo>
                      <a:pt x="2481" y="555"/>
                      <a:pt x="1925" y="0"/>
                      <a:pt x="1240" y="0"/>
                    </a:cubicBezTo>
                    <a:cubicBezTo>
                      <a:pt x="555" y="0"/>
                      <a:pt x="0" y="555"/>
                      <a:pt x="0" y="1240"/>
                    </a:cubicBezTo>
                    <a:lnTo>
                      <a:pt x="2481" y="12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 rot="10800000" flipH="1">
                <a:off x="1" y="359952"/>
                <a:ext cx="720172" cy="35994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240" extrusionOk="0">
                    <a:moveTo>
                      <a:pt x="2481" y="1240"/>
                    </a:moveTo>
                    <a:cubicBezTo>
                      <a:pt x="2481" y="555"/>
                      <a:pt x="1925" y="0"/>
                      <a:pt x="1240" y="0"/>
                    </a:cubicBezTo>
                    <a:cubicBezTo>
                      <a:pt x="555" y="0"/>
                      <a:pt x="0" y="555"/>
                      <a:pt x="0" y="1240"/>
                    </a:cubicBezTo>
                    <a:lnTo>
                      <a:pt x="2481" y="12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 rot="10800000" flipH="1">
                <a:off x="1" y="2"/>
                <a:ext cx="720172" cy="35994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240" extrusionOk="0">
                    <a:moveTo>
                      <a:pt x="2481" y="1240"/>
                    </a:moveTo>
                    <a:cubicBezTo>
                      <a:pt x="2481" y="555"/>
                      <a:pt x="1925" y="0"/>
                      <a:pt x="1240" y="0"/>
                    </a:cubicBezTo>
                    <a:cubicBezTo>
                      <a:pt x="555" y="0"/>
                      <a:pt x="0" y="555"/>
                      <a:pt x="0" y="1240"/>
                    </a:cubicBezTo>
                    <a:lnTo>
                      <a:pt x="2481" y="12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6" name="Google Shape;366;p23"/>
            <p:cNvCxnSpPr/>
            <p:nvPr/>
          </p:nvCxnSpPr>
          <p:spPr>
            <a:xfrm>
              <a:off x="720000" y="0"/>
              <a:ext cx="0" cy="384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7" name="Google Shape;367;p23"/>
            <p:cNvGrpSpPr/>
            <p:nvPr/>
          </p:nvGrpSpPr>
          <p:grpSpPr>
            <a:xfrm>
              <a:off x="-173023" y="2930764"/>
              <a:ext cx="893204" cy="911326"/>
              <a:chOff x="3088440" y="-266760"/>
              <a:chExt cx="1079400" cy="1101300"/>
            </a:xfrm>
          </p:grpSpPr>
          <p:sp>
            <p:nvSpPr>
              <p:cNvPr id="368" name="Google Shape;368;p23"/>
              <p:cNvSpPr/>
              <p:nvPr/>
            </p:nvSpPr>
            <p:spPr>
              <a:xfrm>
                <a:off x="3359520" y="16560"/>
                <a:ext cx="536040" cy="53568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88" extrusionOk="0">
                    <a:moveTo>
                      <a:pt x="1270" y="217"/>
                    </a:moveTo>
                    <a:cubicBezTo>
                      <a:pt x="1363" y="310"/>
                      <a:pt x="1429" y="425"/>
                      <a:pt x="1463" y="551"/>
                    </a:cubicBezTo>
                    <a:cubicBezTo>
                      <a:pt x="1497" y="677"/>
                      <a:pt x="1497" y="810"/>
                      <a:pt x="1463" y="936"/>
                    </a:cubicBezTo>
                    <a:cubicBezTo>
                      <a:pt x="1429" y="1062"/>
                      <a:pt x="1363" y="1178"/>
                      <a:pt x="1270" y="1270"/>
                    </a:cubicBezTo>
                    <a:cubicBezTo>
                      <a:pt x="1178" y="1363"/>
                      <a:pt x="1063" y="1428"/>
                      <a:pt x="937" y="1462"/>
                    </a:cubicBezTo>
                    <a:cubicBezTo>
                      <a:pt x="811" y="1496"/>
                      <a:pt x="678" y="1496"/>
                      <a:pt x="551" y="1462"/>
                    </a:cubicBezTo>
                    <a:cubicBezTo>
                      <a:pt x="425" y="1428"/>
                      <a:pt x="311" y="1363"/>
                      <a:pt x="218" y="1270"/>
                    </a:cubicBezTo>
                    <a:cubicBezTo>
                      <a:pt x="126" y="1178"/>
                      <a:pt x="59" y="1062"/>
                      <a:pt x="25" y="936"/>
                    </a:cubicBezTo>
                    <a:cubicBezTo>
                      <a:pt x="-9" y="810"/>
                      <a:pt x="-9" y="677"/>
                      <a:pt x="25" y="551"/>
                    </a:cubicBezTo>
                    <a:cubicBezTo>
                      <a:pt x="59" y="425"/>
                      <a:pt x="126" y="310"/>
                      <a:pt x="218" y="217"/>
                    </a:cubicBezTo>
                    <a:cubicBezTo>
                      <a:pt x="311" y="125"/>
                      <a:pt x="425" y="59"/>
                      <a:pt x="551" y="25"/>
                    </a:cubicBezTo>
                    <a:cubicBezTo>
                      <a:pt x="678" y="-8"/>
                      <a:pt x="811" y="-8"/>
                      <a:pt x="937" y="25"/>
                    </a:cubicBezTo>
                    <a:cubicBezTo>
                      <a:pt x="1063" y="59"/>
                      <a:pt x="1178" y="125"/>
                      <a:pt x="1270" y="21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950" tIns="48950" rIns="93950" bIns="48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9" name="Google Shape;369;p23"/>
              <p:cNvCxnSpPr/>
              <p:nvPr/>
            </p:nvCxnSpPr>
            <p:spPr>
              <a:xfrm>
                <a:off x="3088440" y="-266760"/>
                <a:ext cx="1079400" cy="110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70" name="Google Shape;370;p23"/>
            <p:cNvGrpSpPr/>
            <p:nvPr/>
          </p:nvGrpSpPr>
          <p:grpSpPr>
            <a:xfrm>
              <a:off x="8430768" y="1017726"/>
              <a:ext cx="994808" cy="4716225"/>
              <a:chOff x="8430768" y="1017726"/>
              <a:chExt cx="994808" cy="4716225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8862451" y="3474050"/>
                <a:ext cx="563124" cy="2259902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4940" extrusionOk="0">
                    <a:moveTo>
                      <a:pt x="615" y="187"/>
                    </a:moveTo>
                    <a:cubicBezTo>
                      <a:pt x="852" y="187"/>
                      <a:pt x="1044" y="379"/>
                      <a:pt x="1044" y="615"/>
                    </a:cubicBezTo>
                    <a:lnTo>
                      <a:pt x="1044" y="4324"/>
                    </a:lnTo>
                    <a:cubicBezTo>
                      <a:pt x="1044" y="4561"/>
                      <a:pt x="851" y="4753"/>
                      <a:pt x="615" y="4753"/>
                    </a:cubicBezTo>
                    <a:cubicBezTo>
                      <a:pt x="378" y="4753"/>
                      <a:pt x="187" y="4561"/>
                      <a:pt x="187" y="4324"/>
                    </a:cubicBezTo>
                    <a:lnTo>
                      <a:pt x="187" y="615"/>
                    </a:lnTo>
                    <a:cubicBezTo>
                      <a:pt x="187" y="379"/>
                      <a:pt x="379" y="187"/>
                      <a:pt x="615" y="187"/>
                    </a:cubicBezTo>
                    <a:moveTo>
                      <a:pt x="615" y="0"/>
                    </a:moveTo>
                    <a:lnTo>
                      <a:pt x="615" y="0"/>
                    </a:lnTo>
                    <a:cubicBezTo>
                      <a:pt x="275" y="0"/>
                      <a:pt x="0" y="275"/>
                      <a:pt x="0" y="615"/>
                    </a:cubicBezTo>
                    <a:lnTo>
                      <a:pt x="0" y="4324"/>
                    </a:lnTo>
                    <a:cubicBezTo>
                      <a:pt x="0" y="4664"/>
                      <a:pt x="275" y="4940"/>
                      <a:pt x="615" y="4940"/>
                    </a:cubicBezTo>
                    <a:lnTo>
                      <a:pt x="615" y="4940"/>
                    </a:lnTo>
                    <a:cubicBezTo>
                      <a:pt x="955" y="4940"/>
                      <a:pt x="1231" y="4664"/>
                      <a:pt x="1231" y="4324"/>
                    </a:cubicBezTo>
                    <a:lnTo>
                      <a:pt x="1231" y="615"/>
                    </a:lnTo>
                    <a:cubicBezTo>
                      <a:pt x="1231" y="275"/>
                      <a:pt x="955" y="0"/>
                      <a:pt x="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2" name="Google Shape;372;p23"/>
              <p:cNvGrpSpPr/>
              <p:nvPr/>
            </p:nvGrpSpPr>
            <p:grpSpPr>
              <a:xfrm>
                <a:off x="8430768" y="4494604"/>
                <a:ext cx="799404" cy="496486"/>
                <a:chOff x="11506680" y="1276560"/>
                <a:chExt cx="661320" cy="410760"/>
              </a:xfrm>
            </p:grpSpPr>
            <p:sp>
              <p:nvSpPr>
                <p:cNvPr id="373" name="Google Shape;373;p23"/>
                <p:cNvSpPr/>
                <p:nvPr/>
              </p:nvSpPr>
              <p:spPr>
                <a:xfrm>
                  <a:off x="11506680" y="1276560"/>
                  <a:ext cx="661320" cy="24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669" fill="none" extrusionOk="0">
                      <a:moveTo>
                        <a:pt x="1837" y="0"/>
                      </a:moveTo>
                      <a:lnTo>
                        <a:pt x="334" y="0"/>
                      </a:lnTo>
                      <a:cubicBezTo>
                        <a:pt x="150" y="0"/>
                        <a:pt x="0" y="149"/>
                        <a:pt x="0" y="334"/>
                      </a:cubicBezTo>
                      <a:lnTo>
                        <a:pt x="0" y="334"/>
                      </a:lnTo>
                      <a:cubicBezTo>
                        <a:pt x="0" y="519"/>
                        <a:pt x="150" y="669"/>
                        <a:pt x="334" y="669"/>
                      </a:cubicBezTo>
                      <a:lnTo>
                        <a:pt x="1719" y="66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23"/>
                <p:cNvSpPr/>
                <p:nvPr/>
              </p:nvSpPr>
              <p:spPr>
                <a:xfrm>
                  <a:off x="11506680" y="1361520"/>
                  <a:ext cx="661320" cy="24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669" fill="none" extrusionOk="0">
                      <a:moveTo>
                        <a:pt x="1837" y="0"/>
                      </a:moveTo>
                      <a:lnTo>
                        <a:pt x="334" y="0"/>
                      </a:lnTo>
                      <a:cubicBezTo>
                        <a:pt x="150" y="0"/>
                        <a:pt x="0" y="150"/>
                        <a:pt x="0" y="334"/>
                      </a:cubicBezTo>
                      <a:lnTo>
                        <a:pt x="0" y="334"/>
                      </a:lnTo>
                      <a:cubicBezTo>
                        <a:pt x="0" y="519"/>
                        <a:pt x="150" y="669"/>
                        <a:pt x="334" y="669"/>
                      </a:cubicBezTo>
                      <a:lnTo>
                        <a:pt x="1719" y="66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23"/>
                <p:cNvSpPr/>
                <p:nvPr/>
              </p:nvSpPr>
              <p:spPr>
                <a:xfrm>
                  <a:off x="11506680" y="1446480"/>
                  <a:ext cx="661320" cy="24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669" fill="none" extrusionOk="0">
                      <a:moveTo>
                        <a:pt x="1837" y="0"/>
                      </a:moveTo>
                      <a:lnTo>
                        <a:pt x="334" y="0"/>
                      </a:lnTo>
                      <a:cubicBezTo>
                        <a:pt x="150" y="0"/>
                        <a:pt x="0" y="150"/>
                        <a:pt x="0" y="334"/>
                      </a:cubicBezTo>
                      <a:lnTo>
                        <a:pt x="0" y="334"/>
                      </a:lnTo>
                      <a:cubicBezTo>
                        <a:pt x="0" y="519"/>
                        <a:pt x="150" y="669"/>
                        <a:pt x="334" y="669"/>
                      </a:cubicBezTo>
                      <a:lnTo>
                        <a:pt x="1719" y="66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6" name="Google Shape;376;p23"/>
              <p:cNvSpPr/>
              <p:nvPr/>
            </p:nvSpPr>
            <p:spPr>
              <a:xfrm>
                <a:off x="8895753" y="1017726"/>
                <a:ext cx="496517" cy="496499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863" extrusionOk="0">
                    <a:moveTo>
                      <a:pt x="1591" y="273"/>
                    </a:moveTo>
                    <a:cubicBezTo>
                      <a:pt x="1707" y="389"/>
                      <a:pt x="1789" y="533"/>
                      <a:pt x="1832" y="691"/>
                    </a:cubicBezTo>
                    <a:cubicBezTo>
                      <a:pt x="1874" y="849"/>
                      <a:pt x="1874" y="1015"/>
                      <a:pt x="1832" y="1173"/>
                    </a:cubicBezTo>
                    <a:cubicBezTo>
                      <a:pt x="1789" y="1331"/>
                      <a:pt x="1707" y="1475"/>
                      <a:pt x="1591" y="1591"/>
                    </a:cubicBezTo>
                    <a:cubicBezTo>
                      <a:pt x="1475" y="1707"/>
                      <a:pt x="1331" y="1790"/>
                      <a:pt x="1173" y="1832"/>
                    </a:cubicBezTo>
                    <a:cubicBezTo>
                      <a:pt x="1015" y="1874"/>
                      <a:pt x="849" y="1874"/>
                      <a:pt x="691" y="1832"/>
                    </a:cubicBezTo>
                    <a:cubicBezTo>
                      <a:pt x="533" y="1790"/>
                      <a:pt x="388" y="1707"/>
                      <a:pt x="273" y="1591"/>
                    </a:cubicBezTo>
                    <a:cubicBezTo>
                      <a:pt x="157" y="1475"/>
                      <a:pt x="74" y="1331"/>
                      <a:pt x="32" y="1173"/>
                    </a:cubicBezTo>
                    <a:cubicBezTo>
                      <a:pt x="-10" y="1015"/>
                      <a:pt x="-10" y="849"/>
                      <a:pt x="32" y="691"/>
                    </a:cubicBezTo>
                    <a:cubicBezTo>
                      <a:pt x="74" y="533"/>
                      <a:pt x="157" y="388"/>
                      <a:pt x="273" y="273"/>
                    </a:cubicBezTo>
                    <a:cubicBezTo>
                      <a:pt x="388" y="157"/>
                      <a:pt x="533" y="74"/>
                      <a:pt x="691" y="32"/>
                    </a:cubicBezTo>
                    <a:cubicBezTo>
                      <a:pt x="849" y="-10"/>
                      <a:pt x="1015" y="-10"/>
                      <a:pt x="1173" y="32"/>
                    </a:cubicBezTo>
                    <a:cubicBezTo>
                      <a:pt x="1331" y="74"/>
                      <a:pt x="1475" y="158"/>
                      <a:pt x="1591" y="2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-817066" y="176"/>
            <a:ext cx="9966965" cy="5162548"/>
            <a:chOff x="-817066" y="176"/>
            <a:chExt cx="9966965" cy="5162548"/>
          </a:xfrm>
        </p:grpSpPr>
        <p:grpSp>
          <p:nvGrpSpPr>
            <p:cNvPr id="13" name="Google Shape;13;p3"/>
            <p:cNvGrpSpPr/>
            <p:nvPr/>
          </p:nvGrpSpPr>
          <p:grpSpPr>
            <a:xfrm>
              <a:off x="8029615" y="3489600"/>
              <a:ext cx="1120284" cy="1673125"/>
              <a:chOff x="8029615" y="3489600"/>
              <a:chExt cx="1120284" cy="1673125"/>
            </a:xfrm>
          </p:grpSpPr>
          <p:sp>
            <p:nvSpPr>
              <p:cNvPr id="14" name="Google Shape;14;p3"/>
              <p:cNvSpPr/>
              <p:nvPr/>
            </p:nvSpPr>
            <p:spPr>
              <a:xfrm flipH="1">
                <a:off x="8029615" y="4046800"/>
                <a:ext cx="1114373" cy="55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368" extrusionOk="0">
                    <a:moveTo>
                      <a:pt x="1368" y="0"/>
                    </a:moveTo>
                    <a:lnTo>
                      <a:pt x="0" y="0"/>
                    </a:lnTo>
                    <a:lnTo>
                      <a:pt x="0" y="684"/>
                    </a:lnTo>
                    <a:cubicBezTo>
                      <a:pt x="0" y="1061"/>
                      <a:pt x="306" y="1368"/>
                      <a:pt x="684" y="1368"/>
                    </a:cubicBezTo>
                    <a:lnTo>
                      <a:pt x="684" y="1368"/>
                    </a:lnTo>
                    <a:cubicBezTo>
                      <a:pt x="1062" y="1368"/>
                      <a:pt x="1368" y="1061"/>
                      <a:pt x="1368" y="684"/>
                    </a:cubicBezTo>
                    <a:cubicBezTo>
                      <a:pt x="1368" y="1061"/>
                      <a:pt x="1674" y="1368"/>
                      <a:pt x="2052" y="1368"/>
                    </a:cubicBezTo>
                    <a:lnTo>
                      <a:pt x="2052" y="1368"/>
                    </a:lnTo>
                    <a:cubicBezTo>
                      <a:pt x="2430" y="1368"/>
                      <a:pt x="2736" y="1061"/>
                      <a:pt x="2736" y="684"/>
                    </a:cubicBezTo>
                    <a:lnTo>
                      <a:pt x="2736" y="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" name="Google Shape;15;p3"/>
              <p:cNvGrpSpPr/>
              <p:nvPr/>
            </p:nvGrpSpPr>
            <p:grpSpPr>
              <a:xfrm rot="5400000" flipH="1">
                <a:off x="8429245" y="4442070"/>
                <a:ext cx="734698" cy="706610"/>
                <a:chOff x="9964978" y="-2562655"/>
                <a:chExt cx="820800" cy="864990"/>
              </a:xfrm>
            </p:grpSpPr>
            <p:sp>
              <p:nvSpPr>
                <p:cNvPr id="16" name="Google Shape;16;p3"/>
                <p:cNvSpPr/>
                <p:nvPr/>
              </p:nvSpPr>
              <p:spPr>
                <a:xfrm>
                  <a:off x="10192138" y="-2505505"/>
                  <a:ext cx="593640" cy="807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9" h="2244" extrusionOk="0">
                      <a:moveTo>
                        <a:pt x="0" y="476"/>
                      </a:moveTo>
                      <a:lnTo>
                        <a:pt x="0" y="1768"/>
                      </a:lnTo>
                      <a:lnTo>
                        <a:pt x="825" y="2244"/>
                      </a:lnTo>
                      <a:lnTo>
                        <a:pt x="1649" y="1768"/>
                      </a:lnTo>
                      <a:lnTo>
                        <a:pt x="1649" y="476"/>
                      </a:lnTo>
                      <a:lnTo>
                        <a:pt x="825" y="0"/>
                      </a:lnTo>
                      <a:lnTo>
                        <a:pt x="0" y="476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950" tIns="48950" rIns="93950" bIns="489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" name="Google Shape;17;p3"/>
                <p:cNvCxnSpPr/>
                <p:nvPr/>
              </p:nvCxnSpPr>
              <p:spPr>
                <a:xfrm rot="10800000" flipH="1">
                  <a:off x="9964978" y="-2073775"/>
                  <a:ext cx="524100" cy="259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18" name="Google Shape;18;p3"/>
                <p:cNvCxnSpPr/>
                <p:nvPr/>
              </p:nvCxnSpPr>
              <p:spPr>
                <a:xfrm>
                  <a:off x="10489138" y="-2562655"/>
                  <a:ext cx="0" cy="489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9" name="Google Shape;19;p3"/>
              <p:cNvSpPr/>
              <p:nvPr/>
            </p:nvSpPr>
            <p:spPr>
              <a:xfrm flipH="1">
                <a:off x="8029615" y="3489600"/>
                <a:ext cx="1114373" cy="5572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368" extrusionOk="0">
                    <a:moveTo>
                      <a:pt x="1368" y="0"/>
                    </a:moveTo>
                    <a:lnTo>
                      <a:pt x="0" y="0"/>
                    </a:lnTo>
                    <a:lnTo>
                      <a:pt x="0" y="684"/>
                    </a:lnTo>
                    <a:cubicBezTo>
                      <a:pt x="0" y="1061"/>
                      <a:pt x="306" y="1368"/>
                      <a:pt x="684" y="1368"/>
                    </a:cubicBezTo>
                    <a:lnTo>
                      <a:pt x="684" y="1368"/>
                    </a:lnTo>
                    <a:cubicBezTo>
                      <a:pt x="1062" y="1368"/>
                      <a:pt x="1368" y="1061"/>
                      <a:pt x="1368" y="684"/>
                    </a:cubicBezTo>
                    <a:cubicBezTo>
                      <a:pt x="1368" y="1061"/>
                      <a:pt x="1674" y="1368"/>
                      <a:pt x="2052" y="1368"/>
                    </a:cubicBezTo>
                    <a:lnTo>
                      <a:pt x="2052" y="1368"/>
                    </a:lnTo>
                    <a:cubicBezTo>
                      <a:pt x="2430" y="1368"/>
                      <a:pt x="2736" y="1061"/>
                      <a:pt x="2736" y="684"/>
                    </a:cubicBezTo>
                    <a:lnTo>
                      <a:pt x="2736" y="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20;p3"/>
            <p:cNvGrpSpPr/>
            <p:nvPr/>
          </p:nvGrpSpPr>
          <p:grpSpPr>
            <a:xfrm>
              <a:off x="-817066" y="176"/>
              <a:ext cx="3060595" cy="4603824"/>
              <a:chOff x="-817066" y="176"/>
              <a:chExt cx="3060595" cy="4603824"/>
            </a:xfrm>
          </p:grpSpPr>
          <p:cxnSp>
            <p:nvCxnSpPr>
              <p:cNvPr id="21" name="Google Shape;21;p3"/>
              <p:cNvCxnSpPr/>
              <p:nvPr/>
            </p:nvCxnSpPr>
            <p:spPr>
              <a:xfrm rot="10800000">
                <a:off x="713225" y="200"/>
                <a:ext cx="0" cy="460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2" name="Google Shape;22;p3"/>
              <p:cNvGrpSpPr/>
              <p:nvPr/>
            </p:nvGrpSpPr>
            <p:grpSpPr>
              <a:xfrm>
                <a:off x="-817066" y="176"/>
                <a:ext cx="3060595" cy="539302"/>
                <a:chOff x="-1672560" y="-2233800"/>
                <a:chExt cx="963360" cy="175320"/>
              </a:xfrm>
            </p:grpSpPr>
            <p:sp>
              <p:nvSpPr>
                <p:cNvPr id="23" name="Google Shape;23;p3"/>
                <p:cNvSpPr/>
                <p:nvPr/>
              </p:nvSpPr>
              <p:spPr>
                <a:xfrm>
                  <a:off x="-1190880" y="-2146320"/>
                  <a:ext cx="481680" cy="87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244" extrusionOk="0">
                      <a:moveTo>
                        <a:pt x="0" y="0"/>
                      </a:moveTo>
                      <a:lnTo>
                        <a:pt x="1338" y="0"/>
                      </a:lnTo>
                      <a:lnTo>
                        <a:pt x="1338" y="244"/>
                      </a:lnTo>
                      <a:lnTo>
                        <a:pt x="0" y="2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2825" rIns="90000" bIns="42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3"/>
                <p:cNvSpPr/>
                <p:nvPr/>
              </p:nvSpPr>
              <p:spPr>
                <a:xfrm>
                  <a:off x="-1672560" y="-2233800"/>
                  <a:ext cx="481680" cy="87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243" extrusionOk="0">
                      <a:moveTo>
                        <a:pt x="0" y="0"/>
                      </a:moveTo>
                      <a:lnTo>
                        <a:pt x="1338" y="0"/>
                      </a:lnTo>
                      <a:lnTo>
                        <a:pt x="1338" y="243"/>
                      </a:lnTo>
                      <a:lnTo>
                        <a:pt x="0" y="2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2475" rIns="90000" bIns="424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3"/>
              <p:cNvGrpSpPr/>
              <p:nvPr/>
            </p:nvGrpSpPr>
            <p:grpSpPr>
              <a:xfrm>
                <a:off x="209" y="99974"/>
                <a:ext cx="1141307" cy="1142202"/>
                <a:chOff x="-5295942" y="5919046"/>
                <a:chExt cx="1040200" cy="1040825"/>
              </a:xfrm>
            </p:grpSpPr>
            <p:sp>
              <p:nvSpPr>
                <p:cNvPr id="26" name="Google Shape;26;p3"/>
                <p:cNvSpPr/>
                <p:nvPr/>
              </p:nvSpPr>
              <p:spPr>
                <a:xfrm>
                  <a:off x="-5295942" y="6699665"/>
                  <a:ext cx="260208" cy="260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413" extrusionOk="0">
                      <a:moveTo>
                        <a:pt x="0" y="0"/>
                      </a:moveTo>
                      <a:lnTo>
                        <a:pt x="413" y="0"/>
                      </a:lnTo>
                      <a:lnTo>
                        <a:pt x="413" y="413"/>
                      </a:lnTo>
                      <a:lnTo>
                        <a:pt x="0" y="4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500" tIns="47500" rIns="92500" bIns="475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3"/>
                <p:cNvSpPr/>
                <p:nvPr/>
              </p:nvSpPr>
              <p:spPr>
                <a:xfrm>
                  <a:off x="-5035735" y="6439459"/>
                  <a:ext cx="260208" cy="260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413" extrusionOk="0">
                      <a:moveTo>
                        <a:pt x="0" y="0"/>
                      </a:moveTo>
                      <a:lnTo>
                        <a:pt x="413" y="0"/>
                      </a:lnTo>
                      <a:lnTo>
                        <a:pt x="413" y="413"/>
                      </a:lnTo>
                      <a:lnTo>
                        <a:pt x="0" y="4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500" tIns="47500" rIns="92500" bIns="475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28;p3"/>
                <p:cNvSpPr/>
                <p:nvPr/>
              </p:nvSpPr>
              <p:spPr>
                <a:xfrm>
                  <a:off x="-4775527" y="6179883"/>
                  <a:ext cx="259578" cy="259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412" extrusionOk="0">
                      <a:moveTo>
                        <a:pt x="0" y="0"/>
                      </a:moveTo>
                      <a:lnTo>
                        <a:pt x="412" y="0"/>
                      </a:lnTo>
                      <a:lnTo>
                        <a:pt x="412" y="412"/>
                      </a:lnTo>
                      <a:lnTo>
                        <a:pt x="0" y="4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500" tIns="47500" rIns="92500" bIns="475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29;p3"/>
                <p:cNvSpPr/>
                <p:nvPr/>
              </p:nvSpPr>
              <p:spPr>
                <a:xfrm>
                  <a:off x="-5036365" y="5919046"/>
                  <a:ext cx="260208" cy="260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413" extrusionOk="0">
                      <a:moveTo>
                        <a:pt x="0" y="0"/>
                      </a:moveTo>
                      <a:lnTo>
                        <a:pt x="413" y="0"/>
                      </a:lnTo>
                      <a:lnTo>
                        <a:pt x="413" y="413"/>
                      </a:lnTo>
                      <a:lnTo>
                        <a:pt x="0" y="4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500" tIns="47500" rIns="92500" bIns="475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3"/>
                <p:cNvSpPr/>
                <p:nvPr/>
              </p:nvSpPr>
              <p:spPr>
                <a:xfrm>
                  <a:off x="-4515950" y="6179883"/>
                  <a:ext cx="260208" cy="259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412" extrusionOk="0">
                      <a:moveTo>
                        <a:pt x="0" y="0"/>
                      </a:moveTo>
                      <a:lnTo>
                        <a:pt x="413" y="0"/>
                      </a:lnTo>
                      <a:lnTo>
                        <a:pt x="413" y="412"/>
                      </a:lnTo>
                      <a:lnTo>
                        <a:pt x="0" y="4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500" tIns="47500" rIns="92500" bIns="475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1133150" y="3762200"/>
            <a:ext cx="493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1133150" y="2608900"/>
            <a:ext cx="1356600" cy="7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-173023" y="0"/>
            <a:ext cx="9598599" cy="5733952"/>
            <a:chOff x="-173023" y="0"/>
            <a:chExt cx="9598599" cy="5733952"/>
          </a:xfrm>
        </p:grpSpPr>
        <p:grpSp>
          <p:nvGrpSpPr>
            <p:cNvPr id="38" name="Google Shape;38;p5"/>
            <p:cNvGrpSpPr/>
            <p:nvPr/>
          </p:nvGrpSpPr>
          <p:grpSpPr>
            <a:xfrm>
              <a:off x="0" y="2816100"/>
              <a:ext cx="720172" cy="1025991"/>
              <a:chOff x="1" y="2"/>
              <a:chExt cx="720172" cy="1079422"/>
            </a:xfrm>
          </p:grpSpPr>
          <p:sp>
            <p:nvSpPr>
              <p:cNvPr id="39" name="Google Shape;39;p5"/>
              <p:cNvSpPr/>
              <p:nvPr/>
            </p:nvSpPr>
            <p:spPr>
              <a:xfrm rot="10800000" flipH="1">
                <a:off x="1" y="719477"/>
                <a:ext cx="720172" cy="35994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240" extrusionOk="0">
                    <a:moveTo>
                      <a:pt x="2481" y="1240"/>
                    </a:moveTo>
                    <a:cubicBezTo>
                      <a:pt x="2481" y="555"/>
                      <a:pt x="1925" y="0"/>
                      <a:pt x="1240" y="0"/>
                    </a:cubicBezTo>
                    <a:cubicBezTo>
                      <a:pt x="555" y="0"/>
                      <a:pt x="0" y="555"/>
                      <a:pt x="0" y="1240"/>
                    </a:cubicBezTo>
                    <a:lnTo>
                      <a:pt x="2481" y="12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 rot="10800000" flipH="1">
                <a:off x="1" y="359952"/>
                <a:ext cx="720172" cy="35994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240" extrusionOk="0">
                    <a:moveTo>
                      <a:pt x="2481" y="1240"/>
                    </a:moveTo>
                    <a:cubicBezTo>
                      <a:pt x="2481" y="555"/>
                      <a:pt x="1925" y="0"/>
                      <a:pt x="1240" y="0"/>
                    </a:cubicBezTo>
                    <a:cubicBezTo>
                      <a:pt x="555" y="0"/>
                      <a:pt x="0" y="555"/>
                      <a:pt x="0" y="1240"/>
                    </a:cubicBezTo>
                    <a:lnTo>
                      <a:pt x="2481" y="12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5"/>
              <p:cNvSpPr/>
              <p:nvPr/>
            </p:nvSpPr>
            <p:spPr>
              <a:xfrm rot="10800000" flipH="1">
                <a:off x="1" y="2"/>
                <a:ext cx="720172" cy="35994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240" extrusionOk="0">
                    <a:moveTo>
                      <a:pt x="2481" y="1240"/>
                    </a:moveTo>
                    <a:cubicBezTo>
                      <a:pt x="2481" y="555"/>
                      <a:pt x="1925" y="0"/>
                      <a:pt x="1240" y="0"/>
                    </a:cubicBezTo>
                    <a:cubicBezTo>
                      <a:pt x="555" y="0"/>
                      <a:pt x="0" y="555"/>
                      <a:pt x="0" y="1240"/>
                    </a:cubicBezTo>
                    <a:lnTo>
                      <a:pt x="2481" y="12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2" name="Google Shape;42;p5"/>
            <p:cNvCxnSpPr/>
            <p:nvPr/>
          </p:nvCxnSpPr>
          <p:spPr>
            <a:xfrm>
              <a:off x="713450" y="0"/>
              <a:ext cx="0" cy="384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43;p5"/>
            <p:cNvGrpSpPr/>
            <p:nvPr/>
          </p:nvGrpSpPr>
          <p:grpSpPr>
            <a:xfrm>
              <a:off x="-173023" y="2930764"/>
              <a:ext cx="893204" cy="911326"/>
              <a:chOff x="3088440" y="-266760"/>
              <a:chExt cx="1079400" cy="1101300"/>
            </a:xfrm>
          </p:grpSpPr>
          <p:sp>
            <p:nvSpPr>
              <p:cNvPr id="44" name="Google Shape;44;p5"/>
              <p:cNvSpPr/>
              <p:nvPr/>
            </p:nvSpPr>
            <p:spPr>
              <a:xfrm>
                <a:off x="3359520" y="16560"/>
                <a:ext cx="536040" cy="53568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88" extrusionOk="0">
                    <a:moveTo>
                      <a:pt x="1270" y="217"/>
                    </a:moveTo>
                    <a:cubicBezTo>
                      <a:pt x="1363" y="310"/>
                      <a:pt x="1429" y="425"/>
                      <a:pt x="1463" y="551"/>
                    </a:cubicBezTo>
                    <a:cubicBezTo>
                      <a:pt x="1497" y="677"/>
                      <a:pt x="1497" y="810"/>
                      <a:pt x="1463" y="936"/>
                    </a:cubicBezTo>
                    <a:cubicBezTo>
                      <a:pt x="1429" y="1062"/>
                      <a:pt x="1363" y="1178"/>
                      <a:pt x="1270" y="1270"/>
                    </a:cubicBezTo>
                    <a:cubicBezTo>
                      <a:pt x="1178" y="1363"/>
                      <a:pt x="1063" y="1428"/>
                      <a:pt x="937" y="1462"/>
                    </a:cubicBezTo>
                    <a:cubicBezTo>
                      <a:pt x="811" y="1496"/>
                      <a:pt x="678" y="1496"/>
                      <a:pt x="551" y="1462"/>
                    </a:cubicBezTo>
                    <a:cubicBezTo>
                      <a:pt x="425" y="1428"/>
                      <a:pt x="311" y="1363"/>
                      <a:pt x="218" y="1270"/>
                    </a:cubicBezTo>
                    <a:cubicBezTo>
                      <a:pt x="126" y="1178"/>
                      <a:pt x="59" y="1062"/>
                      <a:pt x="25" y="936"/>
                    </a:cubicBezTo>
                    <a:cubicBezTo>
                      <a:pt x="-9" y="810"/>
                      <a:pt x="-9" y="677"/>
                      <a:pt x="25" y="551"/>
                    </a:cubicBezTo>
                    <a:cubicBezTo>
                      <a:pt x="59" y="425"/>
                      <a:pt x="126" y="310"/>
                      <a:pt x="218" y="217"/>
                    </a:cubicBezTo>
                    <a:cubicBezTo>
                      <a:pt x="311" y="125"/>
                      <a:pt x="425" y="59"/>
                      <a:pt x="551" y="25"/>
                    </a:cubicBezTo>
                    <a:cubicBezTo>
                      <a:pt x="678" y="-8"/>
                      <a:pt x="811" y="-8"/>
                      <a:pt x="937" y="25"/>
                    </a:cubicBezTo>
                    <a:cubicBezTo>
                      <a:pt x="1063" y="59"/>
                      <a:pt x="1178" y="125"/>
                      <a:pt x="1270" y="21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950" tIns="48950" rIns="93950" bIns="48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" name="Google Shape;45;p5"/>
              <p:cNvCxnSpPr/>
              <p:nvPr/>
            </p:nvCxnSpPr>
            <p:spPr>
              <a:xfrm>
                <a:off x="3088440" y="-266760"/>
                <a:ext cx="1079400" cy="110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46" name="Google Shape;46;p5"/>
            <p:cNvGrpSpPr/>
            <p:nvPr/>
          </p:nvGrpSpPr>
          <p:grpSpPr>
            <a:xfrm>
              <a:off x="8430768" y="1017726"/>
              <a:ext cx="994808" cy="4716225"/>
              <a:chOff x="8430768" y="1017726"/>
              <a:chExt cx="994808" cy="4716225"/>
            </a:xfrm>
          </p:grpSpPr>
          <p:sp>
            <p:nvSpPr>
              <p:cNvPr id="47" name="Google Shape;47;p5"/>
              <p:cNvSpPr/>
              <p:nvPr/>
            </p:nvSpPr>
            <p:spPr>
              <a:xfrm>
                <a:off x="8862451" y="3474050"/>
                <a:ext cx="563124" cy="2259902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4940" extrusionOk="0">
                    <a:moveTo>
                      <a:pt x="615" y="187"/>
                    </a:moveTo>
                    <a:cubicBezTo>
                      <a:pt x="852" y="187"/>
                      <a:pt x="1044" y="379"/>
                      <a:pt x="1044" y="615"/>
                    </a:cubicBezTo>
                    <a:lnTo>
                      <a:pt x="1044" y="4324"/>
                    </a:lnTo>
                    <a:cubicBezTo>
                      <a:pt x="1044" y="4561"/>
                      <a:pt x="851" y="4753"/>
                      <a:pt x="615" y="4753"/>
                    </a:cubicBezTo>
                    <a:cubicBezTo>
                      <a:pt x="378" y="4753"/>
                      <a:pt x="187" y="4561"/>
                      <a:pt x="187" y="4324"/>
                    </a:cubicBezTo>
                    <a:lnTo>
                      <a:pt x="187" y="615"/>
                    </a:lnTo>
                    <a:cubicBezTo>
                      <a:pt x="187" y="379"/>
                      <a:pt x="379" y="187"/>
                      <a:pt x="615" y="187"/>
                    </a:cubicBezTo>
                    <a:moveTo>
                      <a:pt x="615" y="0"/>
                    </a:moveTo>
                    <a:lnTo>
                      <a:pt x="615" y="0"/>
                    </a:lnTo>
                    <a:cubicBezTo>
                      <a:pt x="275" y="0"/>
                      <a:pt x="0" y="275"/>
                      <a:pt x="0" y="615"/>
                    </a:cubicBezTo>
                    <a:lnTo>
                      <a:pt x="0" y="4324"/>
                    </a:lnTo>
                    <a:cubicBezTo>
                      <a:pt x="0" y="4664"/>
                      <a:pt x="275" y="4940"/>
                      <a:pt x="615" y="4940"/>
                    </a:cubicBezTo>
                    <a:lnTo>
                      <a:pt x="615" y="4940"/>
                    </a:lnTo>
                    <a:cubicBezTo>
                      <a:pt x="955" y="4940"/>
                      <a:pt x="1231" y="4664"/>
                      <a:pt x="1231" y="4324"/>
                    </a:cubicBezTo>
                    <a:lnTo>
                      <a:pt x="1231" y="615"/>
                    </a:lnTo>
                    <a:cubicBezTo>
                      <a:pt x="1231" y="275"/>
                      <a:pt x="955" y="0"/>
                      <a:pt x="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" name="Google Shape;48;p5"/>
              <p:cNvGrpSpPr/>
              <p:nvPr/>
            </p:nvGrpSpPr>
            <p:grpSpPr>
              <a:xfrm>
                <a:off x="8430768" y="4494604"/>
                <a:ext cx="799404" cy="496486"/>
                <a:chOff x="11506680" y="1276560"/>
                <a:chExt cx="661320" cy="410760"/>
              </a:xfrm>
            </p:grpSpPr>
            <p:sp>
              <p:nvSpPr>
                <p:cNvPr id="49" name="Google Shape;49;p5"/>
                <p:cNvSpPr/>
                <p:nvPr/>
              </p:nvSpPr>
              <p:spPr>
                <a:xfrm>
                  <a:off x="11506680" y="1276560"/>
                  <a:ext cx="661320" cy="24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669" fill="none" extrusionOk="0">
                      <a:moveTo>
                        <a:pt x="1837" y="0"/>
                      </a:moveTo>
                      <a:lnTo>
                        <a:pt x="334" y="0"/>
                      </a:lnTo>
                      <a:cubicBezTo>
                        <a:pt x="150" y="0"/>
                        <a:pt x="0" y="149"/>
                        <a:pt x="0" y="334"/>
                      </a:cubicBezTo>
                      <a:lnTo>
                        <a:pt x="0" y="334"/>
                      </a:lnTo>
                      <a:cubicBezTo>
                        <a:pt x="0" y="519"/>
                        <a:pt x="150" y="669"/>
                        <a:pt x="334" y="669"/>
                      </a:cubicBezTo>
                      <a:lnTo>
                        <a:pt x="1719" y="66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5"/>
                <p:cNvSpPr/>
                <p:nvPr/>
              </p:nvSpPr>
              <p:spPr>
                <a:xfrm>
                  <a:off x="11506680" y="1361520"/>
                  <a:ext cx="661320" cy="24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669" fill="none" extrusionOk="0">
                      <a:moveTo>
                        <a:pt x="1837" y="0"/>
                      </a:moveTo>
                      <a:lnTo>
                        <a:pt x="334" y="0"/>
                      </a:lnTo>
                      <a:cubicBezTo>
                        <a:pt x="150" y="0"/>
                        <a:pt x="0" y="150"/>
                        <a:pt x="0" y="334"/>
                      </a:cubicBezTo>
                      <a:lnTo>
                        <a:pt x="0" y="334"/>
                      </a:lnTo>
                      <a:cubicBezTo>
                        <a:pt x="0" y="519"/>
                        <a:pt x="150" y="669"/>
                        <a:pt x="334" y="669"/>
                      </a:cubicBezTo>
                      <a:lnTo>
                        <a:pt x="1719" y="66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5"/>
                <p:cNvSpPr/>
                <p:nvPr/>
              </p:nvSpPr>
              <p:spPr>
                <a:xfrm>
                  <a:off x="11506680" y="1446480"/>
                  <a:ext cx="661320" cy="24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669" fill="none" extrusionOk="0">
                      <a:moveTo>
                        <a:pt x="1837" y="0"/>
                      </a:moveTo>
                      <a:lnTo>
                        <a:pt x="334" y="0"/>
                      </a:lnTo>
                      <a:cubicBezTo>
                        <a:pt x="150" y="0"/>
                        <a:pt x="0" y="150"/>
                        <a:pt x="0" y="334"/>
                      </a:cubicBezTo>
                      <a:lnTo>
                        <a:pt x="0" y="334"/>
                      </a:lnTo>
                      <a:cubicBezTo>
                        <a:pt x="0" y="519"/>
                        <a:pt x="150" y="669"/>
                        <a:pt x="334" y="669"/>
                      </a:cubicBezTo>
                      <a:lnTo>
                        <a:pt x="1719" y="66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2" name="Google Shape;52;p5"/>
              <p:cNvSpPr/>
              <p:nvPr/>
            </p:nvSpPr>
            <p:spPr>
              <a:xfrm>
                <a:off x="8895753" y="1017726"/>
                <a:ext cx="496517" cy="496499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863" extrusionOk="0">
                    <a:moveTo>
                      <a:pt x="1591" y="273"/>
                    </a:moveTo>
                    <a:cubicBezTo>
                      <a:pt x="1707" y="389"/>
                      <a:pt x="1789" y="533"/>
                      <a:pt x="1832" y="691"/>
                    </a:cubicBezTo>
                    <a:cubicBezTo>
                      <a:pt x="1874" y="849"/>
                      <a:pt x="1874" y="1015"/>
                      <a:pt x="1832" y="1173"/>
                    </a:cubicBezTo>
                    <a:cubicBezTo>
                      <a:pt x="1789" y="1331"/>
                      <a:pt x="1707" y="1475"/>
                      <a:pt x="1591" y="1591"/>
                    </a:cubicBezTo>
                    <a:cubicBezTo>
                      <a:pt x="1475" y="1707"/>
                      <a:pt x="1331" y="1790"/>
                      <a:pt x="1173" y="1832"/>
                    </a:cubicBezTo>
                    <a:cubicBezTo>
                      <a:pt x="1015" y="1874"/>
                      <a:pt x="849" y="1874"/>
                      <a:pt x="691" y="1832"/>
                    </a:cubicBezTo>
                    <a:cubicBezTo>
                      <a:pt x="533" y="1790"/>
                      <a:pt x="388" y="1707"/>
                      <a:pt x="273" y="1591"/>
                    </a:cubicBezTo>
                    <a:cubicBezTo>
                      <a:pt x="157" y="1475"/>
                      <a:pt x="74" y="1331"/>
                      <a:pt x="32" y="1173"/>
                    </a:cubicBezTo>
                    <a:cubicBezTo>
                      <a:pt x="-10" y="1015"/>
                      <a:pt x="-10" y="849"/>
                      <a:pt x="32" y="691"/>
                    </a:cubicBezTo>
                    <a:cubicBezTo>
                      <a:pt x="74" y="533"/>
                      <a:pt x="157" y="388"/>
                      <a:pt x="273" y="273"/>
                    </a:cubicBezTo>
                    <a:cubicBezTo>
                      <a:pt x="388" y="157"/>
                      <a:pt x="533" y="74"/>
                      <a:pt x="691" y="32"/>
                    </a:cubicBezTo>
                    <a:cubicBezTo>
                      <a:pt x="849" y="-10"/>
                      <a:pt x="1015" y="-10"/>
                      <a:pt x="1173" y="32"/>
                    </a:cubicBezTo>
                    <a:cubicBezTo>
                      <a:pt x="1331" y="74"/>
                      <a:pt x="1475" y="158"/>
                      <a:pt x="1591" y="2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5767827" y="2457512"/>
            <a:ext cx="2505600" cy="14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2"/>
          </p:nvPr>
        </p:nvSpPr>
        <p:spPr>
          <a:xfrm>
            <a:off x="1784803" y="2457512"/>
            <a:ext cx="2505600" cy="14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1784803" y="1793741"/>
            <a:ext cx="2505600" cy="49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4"/>
          </p:nvPr>
        </p:nvSpPr>
        <p:spPr>
          <a:xfrm>
            <a:off x="5767828" y="1793741"/>
            <a:ext cx="2505600" cy="49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7"/>
          <p:cNvGrpSpPr/>
          <p:nvPr/>
        </p:nvGrpSpPr>
        <p:grpSpPr>
          <a:xfrm>
            <a:off x="-712394" y="-6"/>
            <a:ext cx="9856394" cy="4921380"/>
            <a:chOff x="-712394" y="-6"/>
            <a:chExt cx="9856394" cy="4921380"/>
          </a:xfrm>
        </p:grpSpPr>
        <p:grpSp>
          <p:nvGrpSpPr>
            <p:cNvPr id="74" name="Google Shape;74;p7"/>
            <p:cNvGrpSpPr/>
            <p:nvPr/>
          </p:nvGrpSpPr>
          <p:grpSpPr>
            <a:xfrm>
              <a:off x="-712394" y="0"/>
              <a:ext cx="1425619" cy="4921375"/>
              <a:chOff x="-712394" y="0"/>
              <a:chExt cx="1425619" cy="4921375"/>
            </a:xfrm>
          </p:grpSpPr>
          <p:grpSp>
            <p:nvGrpSpPr>
              <p:cNvPr id="75" name="Google Shape;75;p7"/>
              <p:cNvGrpSpPr/>
              <p:nvPr/>
            </p:nvGrpSpPr>
            <p:grpSpPr>
              <a:xfrm rot="10800000">
                <a:off x="-712394" y="4052691"/>
                <a:ext cx="1425616" cy="855074"/>
                <a:chOff x="10936440" y="1887120"/>
                <a:chExt cx="694440" cy="416520"/>
              </a:xfrm>
            </p:grpSpPr>
            <p:sp>
              <p:nvSpPr>
                <p:cNvPr id="76" name="Google Shape;76;p7"/>
                <p:cNvSpPr/>
                <p:nvPr/>
              </p:nvSpPr>
              <p:spPr>
                <a:xfrm>
                  <a:off x="11491920" y="1887120"/>
                  <a:ext cx="138960" cy="138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386" extrusionOk="0">
                      <a:moveTo>
                        <a:pt x="0" y="0"/>
                      </a:moveTo>
                      <a:lnTo>
                        <a:pt x="386" y="0"/>
                      </a:lnTo>
                      <a:lnTo>
                        <a:pt x="386" y="386"/>
                      </a:lnTo>
                      <a:lnTo>
                        <a:pt x="0" y="3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7"/>
                <p:cNvSpPr/>
                <p:nvPr/>
              </p:nvSpPr>
              <p:spPr>
                <a:xfrm>
                  <a:off x="11352960" y="1887120"/>
                  <a:ext cx="138960" cy="138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386" extrusionOk="0">
                      <a:moveTo>
                        <a:pt x="0" y="0"/>
                      </a:moveTo>
                      <a:lnTo>
                        <a:pt x="386" y="0"/>
                      </a:lnTo>
                      <a:lnTo>
                        <a:pt x="386" y="386"/>
                      </a:lnTo>
                      <a:lnTo>
                        <a:pt x="0" y="3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7"/>
                <p:cNvSpPr/>
                <p:nvPr/>
              </p:nvSpPr>
              <p:spPr>
                <a:xfrm>
                  <a:off x="11214000" y="1887120"/>
                  <a:ext cx="138960" cy="138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386" extrusionOk="0">
                      <a:moveTo>
                        <a:pt x="0" y="0"/>
                      </a:moveTo>
                      <a:lnTo>
                        <a:pt x="386" y="0"/>
                      </a:lnTo>
                      <a:lnTo>
                        <a:pt x="386" y="386"/>
                      </a:lnTo>
                      <a:lnTo>
                        <a:pt x="0" y="3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7"/>
                <p:cNvSpPr/>
                <p:nvPr/>
              </p:nvSpPr>
              <p:spPr>
                <a:xfrm>
                  <a:off x="11075400" y="2026080"/>
                  <a:ext cx="138600" cy="138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386" extrusionOk="0">
                      <a:moveTo>
                        <a:pt x="0" y="0"/>
                      </a:moveTo>
                      <a:lnTo>
                        <a:pt x="385" y="0"/>
                      </a:lnTo>
                      <a:lnTo>
                        <a:pt x="385" y="386"/>
                      </a:lnTo>
                      <a:lnTo>
                        <a:pt x="0" y="3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80;p7"/>
                <p:cNvSpPr/>
                <p:nvPr/>
              </p:nvSpPr>
              <p:spPr>
                <a:xfrm>
                  <a:off x="10936440" y="2165040"/>
                  <a:ext cx="138960" cy="13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385" extrusionOk="0">
                      <a:moveTo>
                        <a:pt x="0" y="0"/>
                      </a:moveTo>
                      <a:lnTo>
                        <a:pt x="386" y="0"/>
                      </a:lnTo>
                      <a:lnTo>
                        <a:pt x="386" y="385"/>
                      </a:lnTo>
                      <a:lnTo>
                        <a:pt x="0" y="3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1" name="Google Shape;81;p7"/>
              <p:cNvSpPr/>
              <p:nvPr/>
            </p:nvSpPr>
            <p:spPr>
              <a:xfrm rot="-5400000">
                <a:off x="-243275" y="4282375"/>
                <a:ext cx="882274" cy="395726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853" fill="none" extrusionOk="0">
                    <a:moveTo>
                      <a:pt x="1705" y="0"/>
                    </a:moveTo>
                    <a:cubicBezTo>
                      <a:pt x="1705" y="471"/>
                      <a:pt x="1323" y="853"/>
                      <a:pt x="852" y="853"/>
                    </a:cubicBezTo>
                    <a:cubicBezTo>
                      <a:pt x="381" y="853"/>
                      <a:pt x="0" y="471"/>
                      <a:pt x="0" y="0"/>
                    </a:cubicBezTo>
                  </a:path>
                </a:pathLst>
              </a:custGeom>
              <a:noFill/>
              <a:ln w="114300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3475" tIns="78475" rIns="123475" bIns="78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2" name="Google Shape;82;p7"/>
              <p:cNvCxnSpPr/>
              <p:nvPr/>
            </p:nvCxnSpPr>
            <p:spPr>
              <a:xfrm>
                <a:off x="713225" y="0"/>
                <a:ext cx="0" cy="405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3" name="Google Shape;83;p7"/>
            <p:cNvSpPr/>
            <p:nvPr/>
          </p:nvSpPr>
          <p:spPr>
            <a:xfrm flipH="1">
              <a:off x="8561175" y="-6"/>
              <a:ext cx="582825" cy="582554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3" y="2102"/>
                  </a:moveTo>
                  <a:lnTo>
                    <a:pt x="2103" y="0"/>
                  </a:lnTo>
                  <a:lnTo>
                    <a:pt x="0" y="0"/>
                  </a:lnTo>
                  <a:lnTo>
                    <a:pt x="2103" y="21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13225" y="445031"/>
            <a:ext cx="3439200" cy="10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1"/>
          </p:nvPr>
        </p:nvSpPr>
        <p:spPr>
          <a:xfrm>
            <a:off x="713225" y="1650369"/>
            <a:ext cx="3439200" cy="24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>
            <a:spLocks noGrp="1"/>
          </p:cNvSpPr>
          <p:nvPr>
            <p:ph type="pic" idx="2"/>
          </p:nvPr>
        </p:nvSpPr>
        <p:spPr>
          <a:xfrm>
            <a:off x="5243575" y="582550"/>
            <a:ext cx="3900300" cy="4570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426973" y="-64"/>
            <a:ext cx="8344592" cy="5143689"/>
            <a:chOff x="426973" y="-64"/>
            <a:chExt cx="8344592" cy="5143689"/>
          </a:xfrm>
        </p:grpSpPr>
        <p:grpSp>
          <p:nvGrpSpPr>
            <p:cNvPr id="90" name="Google Shape;90;p8"/>
            <p:cNvGrpSpPr/>
            <p:nvPr/>
          </p:nvGrpSpPr>
          <p:grpSpPr>
            <a:xfrm>
              <a:off x="8423805" y="1772225"/>
              <a:ext cx="347760" cy="3371400"/>
              <a:chOff x="8423805" y="1772225"/>
              <a:chExt cx="347760" cy="33714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8430775" y="1772225"/>
                <a:ext cx="0" cy="337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2" name="Google Shape;92;p8"/>
              <p:cNvGrpSpPr/>
              <p:nvPr/>
            </p:nvGrpSpPr>
            <p:grpSpPr>
              <a:xfrm rot="-5400000" flipH="1">
                <a:off x="8076225" y="4448277"/>
                <a:ext cx="1042920" cy="347760"/>
                <a:chOff x="-1747800" y="-498960"/>
                <a:chExt cx="1042920" cy="347760"/>
              </a:xfrm>
            </p:grpSpPr>
            <p:sp>
              <p:nvSpPr>
                <p:cNvPr id="93" name="Google Shape;93;p8"/>
                <p:cNvSpPr/>
                <p:nvPr/>
              </p:nvSpPr>
              <p:spPr>
                <a:xfrm>
                  <a:off x="-1747800" y="-498960"/>
                  <a:ext cx="347760" cy="34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966" extrusionOk="0">
                      <a:moveTo>
                        <a:pt x="0" y="0"/>
                      </a:moveTo>
                      <a:lnTo>
                        <a:pt x="0" y="966"/>
                      </a:lnTo>
                      <a:lnTo>
                        <a:pt x="966" y="966"/>
                      </a:lnTo>
                      <a:cubicBezTo>
                        <a:pt x="925" y="914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8"/>
                <p:cNvSpPr/>
                <p:nvPr/>
              </p:nvSpPr>
              <p:spPr>
                <a:xfrm>
                  <a:off x="-1400040" y="-498960"/>
                  <a:ext cx="347400" cy="34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" h="966" extrusionOk="0">
                      <a:moveTo>
                        <a:pt x="0" y="0"/>
                      </a:moveTo>
                      <a:lnTo>
                        <a:pt x="0" y="966"/>
                      </a:lnTo>
                      <a:lnTo>
                        <a:pt x="965" y="966"/>
                      </a:lnTo>
                      <a:cubicBezTo>
                        <a:pt x="925" y="914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8"/>
                <p:cNvSpPr/>
                <p:nvPr/>
              </p:nvSpPr>
              <p:spPr>
                <a:xfrm>
                  <a:off x="-1052640" y="-498960"/>
                  <a:ext cx="347760" cy="34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966" extrusionOk="0">
                      <a:moveTo>
                        <a:pt x="0" y="0"/>
                      </a:moveTo>
                      <a:lnTo>
                        <a:pt x="0" y="966"/>
                      </a:lnTo>
                      <a:lnTo>
                        <a:pt x="966" y="966"/>
                      </a:lnTo>
                      <a:cubicBezTo>
                        <a:pt x="925" y="914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6" name="Google Shape;96;p8"/>
            <p:cNvGrpSpPr/>
            <p:nvPr/>
          </p:nvGrpSpPr>
          <p:grpSpPr>
            <a:xfrm>
              <a:off x="426973" y="-64"/>
              <a:ext cx="286252" cy="1639864"/>
              <a:chOff x="426973" y="-64"/>
              <a:chExt cx="286252" cy="1639864"/>
            </a:xfrm>
          </p:grpSpPr>
          <p:cxnSp>
            <p:nvCxnSpPr>
              <p:cNvPr id="97" name="Google Shape;97;p8"/>
              <p:cNvCxnSpPr/>
              <p:nvPr/>
            </p:nvCxnSpPr>
            <p:spPr>
              <a:xfrm>
                <a:off x="713225" y="0"/>
                <a:ext cx="0" cy="163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8" name="Google Shape;98;p8"/>
              <p:cNvGrpSpPr/>
              <p:nvPr/>
            </p:nvGrpSpPr>
            <p:grpSpPr>
              <a:xfrm rot="5400000">
                <a:off x="-209716" y="636625"/>
                <a:ext cx="1556693" cy="283317"/>
                <a:chOff x="-1672560" y="-2233800"/>
                <a:chExt cx="963360" cy="175320"/>
              </a:xfrm>
            </p:grpSpPr>
            <p:sp>
              <p:nvSpPr>
                <p:cNvPr id="99" name="Google Shape;99;p8"/>
                <p:cNvSpPr/>
                <p:nvPr/>
              </p:nvSpPr>
              <p:spPr>
                <a:xfrm>
                  <a:off x="-1190880" y="-2146320"/>
                  <a:ext cx="481680" cy="87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244" extrusionOk="0">
                      <a:moveTo>
                        <a:pt x="0" y="0"/>
                      </a:moveTo>
                      <a:lnTo>
                        <a:pt x="1338" y="0"/>
                      </a:lnTo>
                      <a:lnTo>
                        <a:pt x="1338" y="244"/>
                      </a:lnTo>
                      <a:lnTo>
                        <a:pt x="0" y="2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2825" rIns="90000" bIns="42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8"/>
                <p:cNvSpPr/>
                <p:nvPr/>
              </p:nvSpPr>
              <p:spPr>
                <a:xfrm>
                  <a:off x="-1672560" y="-2233800"/>
                  <a:ext cx="481680" cy="87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" h="243" extrusionOk="0">
                      <a:moveTo>
                        <a:pt x="0" y="0"/>
                      </a:moveTo>
                      <a:lnTo>
                        <a:pt x="1338" y="0"/>
                      </a:lnTo>
                      <a:lnTo>
                        <a:pt x="1338" y="243"/>
                      </a:lnTo>
                      <a:lnTo>
                        <a:pt x="0" y="2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0000" tIns="42475" rIns="90000" bIns="424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9"/>
          <p:cNvGrpSpPr/>
          <p:nvPr/>
        </p:nvGrpSpPr>
        <p:grpSpPr>
          <a:xfrm>
            <a:off x="-173023" y="0"/>
            <a:ext cx="9598599" cy="5733952"/>
            <a:chOff x="-173023" y="0"/>
            <a:chExt cx="9598599" cy="5733952"/>
          </a:xfrm>
        </p:grpSpPr>
        <p:grpSp>
          <p:nvGrpSpPr>
            <p:cNvPr id="105" name="Google Shape;105;p9"/>
            <p:cNvGrpSpPr/>
            <p:nvPr/>
          </p:nvGrpSpPr>
          <p:grpSpPr>
            <a:xfrm>
              <a:off x="0" y="2816100"/>
              <a:ext cx="720172" cy="1025991"/>
              <a:chOff x="1" y="2"/>
              <a:chExt cx="720172" cy="1079422"/>
            </a:xfrm>
          </p:grpSpPr>
          <p:sp>
            <p:nvSpPr>
              <p:cNvPr id="106" name="Google Shape;106;p9"/>
              <p:cNvSpPr/>
              <p:nvPr/>
            </p:nvSpPr>
            <p:spPr>
              <a:xfrm rot="10800000" flipH="1">
                <a:off x="1" y="719477"/>
                <a:ext cx="720172" cy="35994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240" extrusionOk="0">
                    <a:moveTo>
                      <a:pt x="2481" y="1240"/>
                    </a:moveTo>
                    <a:cubicBezTo>
                      <a:pt x="2481" y="555"/>
                      <a:pt x="1925" y="0"/>
                      <a:pt x="1240" y="0"/>
                    </a:cubicBezTo>
                    <a:cubicBezTo>
                      <a:pt x="555" y="0"/>
                      <a:pt x="0" y="555"/>
                      <a:pt x="0" y="1240"/>
                    </a:cubicBezTo>
                    <a:lnTo>
                      <a:pt x="2481" y="12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9"/>
              <p:cNvSpPr/>
              <p:nvPr/>
            </p:nvSpPr>
            <p:spPr>
              <a:xfrm rot="10800000" flipH="1">
                <a:off x="1" y="359952"/>
                <a:ext cx="720172" cy="35994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240" extrusionOk="0">
                    <a:moveTo>
                      <a:pt x="2481" y="1240"/>
                    </a:moveTo>
                    <a:cubicBezTo>
                      <a:pt x="2481" y="555"/>
                      <a:pt x="1925" y="0"/>
                      <a:pt x="1240" y="0"/>
                    </a:cubicBezTo>
                    <a:cubicBezTo>
                      <a:pt x="555" y="0"/>
                      <a:pt x="0" y="555"/>
                      <a:pt x="0" y="1240"/>
                    </a:cubicBezTo>
                    <a:lnTo>
                      <a:pt x="2481" y="12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9"/>
              <p:cNvSpPr/>
              <p:nvPr/>
            </p:nvSpPr>
            <p:spPr>
              <a:xfrm rot="10800000" flipH="1">
                <a:off x="1" y="2"/>
                <a:ext cx="720172" cy="35994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240" extrusionOk="0">
                    <a:moveTo>
                      <a:pt x="2481" y="1240"/>
                    </a:moveTo>
                    <a:cubicBezTo>
                      <a:pt x="2481" y="555"/>
                      <a:pt x="1925" y="0"/>
                      <a:pt x="1240" y="0"/>
                    </a:cubicBezTo>
                    <a:cubicBezTo>
                      <a:pt x="555" y="0"/>
                      <a:pt x="0" y="555"/>
                      <a:pt x="0" y="1240"/>
                    </a:cubicBezTo>
                    <a:lnTo>
                      <a:pt x="2481" y="12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09" name="Google Shape;109;p9"/>
            <p:cNvCxnSpPr/>
            <p:nvPr/>
          </p:nvCxnSpPr>
          <p:spPr>
            <a:xfrm>
              <a:off x="720000" y="0"/>
              <a:ext cx="0" cy="384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0" name="Google Shape;110;p9"/>
            <p:cNvGrpSpPr/>
            <p:nvPr/>
          </p:nvGrpSpPr>
          <p:grpSpPr>
            <a:xfrm>
              <a:off x="-173023" y="2930764"/>
              <a:ext cx="893204" cy="911326"/>
              <a:chOff x="3088440" y="-266760"/>
              <a:chExt cx="1079400" cy="1101300"/>
            </a:xfrm>
          </p:grpSpPr>
          <p:sp>
            <p:nvSpPr>
              <p:cNvPr id="111" name="Google Shape;111;p9"/>
              <p:cNvSpPr/>
              <p:nvPr/>
            </p:nvSpPr>
            <p:spPr>
              <a:xfrm>
                <a:off x="3359520" y="16560"/>
                <a:ext cx="536040" cy="53568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88" extrusionOk="0">
                    <a:moveTo>
                      <a:pt x="1270" y="217"/>
                    </a:moveTo>
                    <a:cubicBezTo>
                      <a:pt x="1363" y="310"/>
                      <a:pt x="1429" y="425"/>
                      <a:pt x="1463" y="551"/>
                    </a:cubicBezTo>
                    <a:cubicBezTo>
                      <a:pt x="1497" y="677"/>
                      <a:pt x="1497" y="810"/>
                      <a:pt x="1463" y="936"/>
                    </a:cubicBezTo>
                    <a:cubicBezTo>
                      <a:pt x="1429" y="1062"/>
                      <a:pt x="1363" y="1178"/>
                      <a:pt x="1270" y="1270"/>
                    </a:cubicBezTo>
                    <a:cubicBezTo>
                      <a:pt x="1178" y="1363"/>
                      <a:pt x="1063" y="1428"/>
                      <a:pt x="937" y="1462"/>
                    </a:cubicBezTo>
                    <a:cubicBezTo>
                      <a:pt x="811" y="1496"/>
                      <a:pt x="678" y="1496"/>
                      <a:pt x="551" y="1462"/>
                    </a:cubicBezTo>
                    <a:cubicBezTo>
                      <a:pt x="425" y="1428"/>
                      <a:pt x="311" y="1363"/>
                      <a:pt x="218" y="1270"/>
                    </a:cubicBezTo>
                    <a:cubicBezTo>
                      <a:pt x="126" y="1178"/>
                      <a:pt x="59" y="1062"/>
                      <a:pt x="25" y="936"/>
                    </a:cubicBezTo>
                    <a:cubicBezTo>
                      <a:pt x="-9" y="810"/>
                      <a:pt x="-9" y="677"/>
                      <a:pt x="25" y="551"/>
                    </a:cubicBezTo>
                    <a:cubicBezTo>
                      <a:pt x="59" y="425"/>
                      <a:pt x="126" y="310"/>
                      <a:pt x="218" y="217"/>
                    </a:cubicBezTo>
                    <a:cubicBezTo>
                      <a:pt x="311" y="125"/>
                      <a:pt x="425" y="59"/>
                      <a:pt x="551" y="25"/>
                    </a:cubicBezTo>
                    <a:cubicBezTo>
                      <a:pt x="678" y="-8"/>
                      <a:pt x="811" y="-8"/>
                      <a:pt x="937" y="25"/>
                    </a:cubicBezTo>
                    <a:cubicBezTo>
                      <a:pt x="1063" y="59"/>
                      <a:pt x="1178" y="125"/>
                      <a:pt x="1270" y="21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950" tIns="48950" rIns="93950" bIns="48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2" name="Google Shape;112;p9"/>
              <p:cNvCxnSpPr/>
              <p:nvPr/>
            </p:nvCxnSpPr>
            <p:spPr>
              <a:xfrm>
                <a:off x="3088440" y="-266760"/>
                <a:ext cx="1079400" cy="110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113" name="Google Shape;113;p9"/>
            <p:cNvGrpSpPr/>
            <p:nvPr/>
          </p:nvGrpSpPr>
          <p:grpSpPr>
            <a:xfrm>
              <a:off x="8430768" y="1017726"/>
              <a:ext cx="994808" cy="4716225"/>
              <a:chOff x="8430768" y="1017726"/>
              <a:chExt cx="994808" cy="4716225"/>
            </a:xfrm>
          </p:grpSpPr>
          <p:sp>
            <p:nvSpPr>
              <p:cNvPr id="114" name="Google Shape;114;p9"/>
              <p:cNvSpPr/>
              <p:nvPr/>
            </p:nvSpPr>
            <p:spPr>
              <a:xfrm>
                <a:off x="8862451" y="3474050"/>
                <a:ext cx="563124" cy="2259902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4940" extrusionOk="0">
                    <a:moveTo>
                      <a:pt x="615" y="187"/>
                    </a:moveTo>
                    <a:cubicBezTo>
                      <a:pt x="852" y="187"/>
                      <a:pt x="1044" y="379"/>
                      <a:pt x="1044" y="615"/>
                    </a:cubicBezTo>
                    <a:lnTo>
                      <a:pt x="1044" y="4324"/>
                    </a:lnTo>
                    <a:cubicBezTo>
                      <a:pt x="1044" y="4561"/>
                      <a:pt x="851" y="4753"/>
                      <a:pt x="615" y="4753"/>
                    </a:cubicBezTo>
                    <a:cubicBezTo>
                      <a:pt x="378" y="4753"/>
                      <a:pt x="187" y="4561"/>
                      <a:pt x="187" y="4324"/>
                    </a:cubicBezTo>
                    <a:lnTo>
                      <a:pt x="187" y="615"/>
                    </a:lnTo>
                    <a:cubicBezTo>
                      <a:pt x="187" y="379"/>
                      <a:pt x="379" y="187"/>
                      <a:pt x="615" y="187"/>
                    </a:cubicBezTo>
                    <a:moveTo>
                      <a:pt x="615" y="0"/>
                    </a:moveTo>
                    <a:lnTo>
                      <a:pt x="615" y="0"/>
                    </a:lnTo>
                    <a:cubicBezTo>
                      <a:pt x="275" y="0"/>
                      <a:pt x="0" y="275"/>
                      <a:pt x="0" y="615"/>
                    </a:cubicBezTo>
                    <a:lnTo>
                      <a:pt x="0" y="4324"/>
                    </a:lnTo>
                    <a:cubicBezTo>
                      <a:pt x="0" y="4664"/>
                      <a:pt x="275" y="4940"/>
                      <a:pt x="615" y="4940"/>
                    </a:cubicBezTo>
                    <a:lnTo>
                      <a:pt x="615" y="4940"/>
                    </a:lnTo>
                    <a:cubicBezTo>
                      <a:pt x="955" y="4940"/>
                      <a:pt x="1231" y="4664"/>
                      <a:pt x="1231" y="4324"/>
                    </a:cubicBezTo>
                    <a:lnTo>
                      <a:pt x="1231" y="615"/>
                    </a:lnTo>
                    <a:cubicBezTo>
                      <a:pt x="1231" y="275"/>
                      <a:pt x="955" y="0"/>
                      <a:pt x="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5" name="Google Shape;115;p9"/>
              <p:cNvGrpSpPr/>
              <p:nvPr/>
            </p:nvGrpSpPr>
            <p:grpSpPr>
              <a:xfrm>
                <a:off x="8430768" y="4494604"/>
                <a:ext cx="799404" cy="496486"/>
                <a:chOff x="11506680" y="1276560"/>
                <a:chExt cx="661320" cy="410760"/>
              </a:xfrm>
            </p:grpSpPr>
            <p:sp>
              <p:nvSpPr>
                <p:cNvPr id="116" name="Google Shape;116;p9"/>
                <p:cNvSpPr/>
                <p:nvPr/>
              </p:nvSpPr>
              <p:spPr>
                <a:xfrm>
                  <a:off x="11506680" y="1276560"/>
                  <a:ext cx="661320" cy="24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669" fill="none" extrusionOk="0">
                      <a:moveTo>
                        <a:pt x="1837" y="0"/>
                      </a:moveTo>
                      <a:lnTo>
                        <a:pt x="334" y="0"/>
                      </a:lnTo>
                      <a:cubicBezTo>
                        <a:pt x="150" y="0"/>
                        <a:pt x="0" y="149"/>
                        <a:pt x="0" y="334"/>
                      </a:cubicBezTo>
                      <a:lnTo>
                        <a:pt x="0" y="334"/>
                      </a:lnTo>
                      <a:cubicBezTo>
                        <a:pt x="0" y="519"/>
                        <a:pt x="150" y="669"/>
                        <a:pt x="334" y="669"/>
                      </a:cubicBezTo>
                      <a:lnTo>
                        <a:pt x="1719" y="66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9"/>
                <p:cNvSpPr/>
                <p:nvPr/>
              </p:nvSpPr>
              <p:spPr>
                <a:xfrm>
                  <a:off x="11506680" y="1361520"/>
                  <a:ext cx="661320" cy="24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669" fill="none" extrusionOk="0">
                      <a:moveTo>
                        <a:pt x="1837" y="0"/>
                      </a:moveTo>
                      <a:lnTo>
                        <a:pt x="334" y="0"/>
                      </a:lnTo>
                      <a:cubicBezTo>
                        <a:pt x="150" y="0"/>
                        <a:pt x="0" y="150"/>
                        <a:pt x="0" y="334"/>
                      </a:cubicBezTo>
                      <a:lnTo>
                        <a:pt x="0" y="334"/>
                      </a:lnTo>
                      <a:cubicBezTo>
                        <a:pt x="0" y="519"/>
                        <a:pt x="150" y="669"/>
                        <a:pt x="334" y="669"/>
                      </a:cubicBezTo>
                      <a:lnTo>
                        <a:pt x="1719" y="66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9"/>
                <p:cNvSpPr/>
                <p:nvPr/>
              </p:nvSpPr>
              <p:spPr>
                <a:xfrm>
                  <a:off x="11506680" y="1446480"/>
                  <a:ext cx="661320" cy="24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669" fill="none" extrusionOk="0">
                      <a:moveTo>
                        <a:pt x="1837" y="0"/>
                      </a:moveTo>
                      <a:lnTo>
                        <a:pt x="334" y="0"/>
                      </a:lnTo>
                      <a:cubicBezTo>
                        <a:pt x="150" y="0"/>
                        <a:pt x="0" y="150"/>
                        <a:pt x="0" y="334"/>
                      </a:cubicBezTo>
                      <a:lnTo>
                        <a:pt x="0" y="334"/>
                      </a:lnTo>
                      <a:cubicBezTo>
                        <a:pt x="0" y="519"/>
                        <a:pt x="150" y="669"/>
                        <a:pt x="334" y="669"/>
                      </a:cubicBezTo>
                      <a:lnTo>
                        <a:pt x="1719" y="66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9" name="Google Shape;119;p9"/>
              <p:cNvSpPr/>
              <p:nvPr/>
            </p:nvSpPr>
            <p:spPr>
              <a:xfrm>
                <a:off x="8895753" y="1017726"/>
                <a:ext cx="496517" cy="496499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863" extrusionOk="0">
                    <a:moveTo>
                      <a:pt x="1591" y="273"/>
                    </a:moveTo>
                    <a:cubicBezTo>
                      <a:pt x="1707" y="389"/>
                      <a:pt x="1789" y="533"/>
                      <a:pt x="1832" y="691"/>
                    </a:cubicBezTo>
                    <a:cubicBezTo>
                      <a:pt x="1874" y="849"/>
                      <a:pt x="1874" y="1015"/>
                      <a:pt x="1832" y="1173"/>
                    </a:cubicBezTo>
                    <a:cubicBezTo>
                      <a:pt x="1789" y="1331"/>
                      <a:pt x="1707" y="1475"/>
                      <a:pt x="1591" y="1591"/>
                    </a:cubicBezTo>
                    <a:cubicBezTo>
                      <a:pt x="1475" y="1707"/>
                      <a:pt x="1331" y="1790"/>
                      <a:pt x="1173" y="1832"/>
                    </a:cubicBezTo>
                    <a:cubicBezTo>
                      <a:pt x="1015" y="1874"/>
                      <a:pt x="849" y="1874"/>
                      <a:pt x="691" y="1832"/>
                    </a:cubicBezTo>
                    <a:cubicBezTo>
                      <a:pt x="533" y="1790"/>
                      <a:pt x="388" y="1707"/>
                      <a:pt x="273" y="1591"/>
                    </a:cubicBezTo>
                    <a:cubicBezTo>
                      <a:pt x="157" y="1475"/>
                      <a:pt x="74" y="1331"/>
                      <a:pt x="32" y="1173"/>
                    </a:cubicBezTo>
                    <a:cubicBezTo>
                      <a:pt x="-10" y="1015"/>
                      <a:pt x="-10" y="849"/>
                      <a:pt x="32" y="691"/>
                    </a:cubicBezTo>
                    <a:cubicBezTo>
                      <a:pt x="74" y="533"/>
                      <a:pt x="157" y="388"/>
                      <a:pt x="273" y="273"/>
                    </a:cubicBezTo>
                    <a:cubicBezTo>
                      <a:pt x="388" y="157"/>
                      <a:pt x="533" y="74"/>
                      <a:pt x="691" y="32"/>
                    </a:cubicBezTo>
                    <a:cubicBezTo>
                      <a:pt x="849" y="-10"/>
                      <a:pt x="1015" y="-10"/>
                      <a:pt x="1173" y="32"/>
                    </a:cubicBezTo>
                    <a:cubicBezTo>
                      <a:pt x="1331" y="74"/>
                      <a:pt x="1475" y="158"/>
                      <a:pt x="1591" y="2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150"/>
            <a:ext cx="65760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5" name="Google Shape;125;p11"/>
          <p:cNvSpPr txBox="1">
            <a:spLocks noGrp="1"/>
          </p:cNvSpPr>
          <p:nvPr>
            <p:ph type="subTitle" idx="1"/>
          </p:nvPr>
        </p:nvSpPr>
        <p:spPr>
          <a:xfrm>
            <a:off x="1284000" y="29018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26" name="Google Shape;126;p11"/>
          <p:cNvGrpSpPr/>
          <p:nvPr/>
        </p:nvGrpSpPr>
        <p:grpSpPr>
          <a:xfrm>
            <a:off x="-712394" y="-6"/>
            <a:ext cx="9856394" cy="4921380"/>
            <a:chOff x="-712394" y="-6"/>
            <a:chExt cx="9856394" cy="4921380"/>
          </a:xfrm>
        </p:grpSpPr>
        <p:grpSp>
          <p:nvGrpSpPr>
            <p:cNvPr id="127" name="Google Shape;127;p11"/>
            <p:cNvGrpSpPr/>
            <p:nvPr/>
          </p:nvGrpSpPr>
          <p:grpSpPr>
            <a:xfrm>
              <a:off x="-712394" y="0"/>
              <a:ext cx="1425619" cy="4921375"/>
              <a:chOff x="-712394" y="0"/>
              <a:chExt cx="1425619" cy="4921375"/>
            </a:xfrm>
          </p:grpSpPr>
          <p:grpSp>
            <p:nvGrpSpPr>
              <p:cNvPr id="128" name="Google Shape;128;p11"/>
              <p:cNvGrpSpPr/>
              <p:nvPr/>
            </p:nvGrpSpPr>
            <p:grpSpPr>
              <a:xfrm rot="10800000">
                <a:off x="-712394" y="4052691"/>
                <a:ext cx="1425616" cy="855074"/>
                <a:chOff x="10936440" y="1887120"/>
                <a:chExt cx="694440" cy="416520"/>
              </a:xfrm>
            </p:grpSpPr>
            <p:sp>
              <p:nvSpPr>
                <p:cNvPr id="129" name="Google Shape;129;p11"/>
                <p:cNvSpPr/>
                <p:nvPr/>
              </p:nvSpPr>
              <p:spPr>
                <a:xfrm>
                  <a:off x="11491920" y="1887120"/>
                  <a:ext cx="138960" cy="138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386" extrusionOk="0">
                      <a:moveTo>
                        <a:pt x="0" y="0"/>
                      </a:moveTo>
                      <a:lnTo>
                        <a:pt x="386" y="0"/>
                      </a:lnTo>
                      <a:lnTo>
                        <a:pt x="386" y="386"/>
                      </a:lnTo>
                      <a:lnTo>
                        <a:pt x="0" y="3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11"/>
                <p:cNvSpPr/>
                <p:nvPr/>
              </p:nvSpPr>
              <p:spPr>
                <a:xfrm>
                  <a:off x="11352960" y="1887120"/>
                  <a:ext cx="138960" cy="138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386" extrusionOk="0">
                      <a:moveTo>
                        <a:pt x="0" y="0"/>
                      </a:moveTo>
                      <a:lnTo>
                        <a:pt x="386" y="0"/>
                      </a:lnTo>
                      <a:lnTo>
                        <a:pt x="386" y="386"/>
                      </a:lnTo>
                      <a:lnTo>
                        <a:pt x="0" y="3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11"/>
                <p:cNvSpPr/>
                <p:nvPr/>
              </p:nvSpPr>
              <p:spPr>
                <a:xfrm>
                  <a:off x="11214000" y="1887120"/>
                  <a:ext cx="138960" cy="138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386" extrusionOk="0">
                      <a:moveTo>
                        <a:pt x="0" y="0"/>
                      </a:moveTo>
                      <a:lnTo>
                        <a:pt x="386" y="0"/>
                      </a:lnTo>
                      <a:lnTo>
                        <a:pt x="386" y="386"/>
                      </a:lnTo>
                      <a:lnTo>
                        <a:pt x="0" y="3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11"/>
                <p:cNvSpPr/>
                <p:nvPr/>
              </p:nvSpPr>
              <p:spPr>
                <a:xfrm>
                  <a:off x="11075400" y="2026080"/>
                  <a:ext cx="138600" cy="138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386" extrusionOk="0">
                      <a:moveTo>
                        <a:pt x="0" y="0"/>
                      </a:moveTo>
                      <a:lnTo>
                        <a:pt x="385" y="0"/>
                      </a:lnTo>
                      <a:lnTo>
                        <a:pt x="385" y="386"/>
                      </a:lnTo>
                      <a:lnTo>
                        <a:pt x="0" y="3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11"/>
                <p:cNvSpPr/>
                <p:nvPr/>
              </p:nvSpPr>
              <p:spPr>
                <a:xfrm>
                  <a:off x="10936440" y="2165040"/>
                  <a:ext cx="138960" cy="13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385" extrusionOk="0">
                      <a:moveTo>
                        <a:pt x="0" y="0"/>
                      </a:moveTo>
                      <a:lnTo>
                        <a:pt x="386" y="0"/>
                      </a:lnTo>
                      <a:lnTo>
                        <a:pt x="386" y="385"/>
                      </a:lnTo>
                      <a:lnTo>
                        <a:pt x="0" y="3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800" tIns="46800" rIns="91800" bIns="468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4" name="Google Shape;134;p11"/>
              <p:cNvSpPr/>
              <p:nvPr/>
            </p:nvSpPr>
            <p:spPr>
              <a:xfrm rot="-5400000">
                <a:off x="-243275" y="4282375"/>
                <a:ext cx="882274" cy="395726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853" fill="none" extrusionOk="0">
                    <a:moveTo>
                      <a:pt x="1705" y="0"/>
                    </a:moveTo>
                    <a:cubicBezTo>
                      <a:pt x="1705" y="471"/>
                      <a:pt x="1323" y="853"/>
                      <a:pt x="852" y="853"/>
                    </a:cubicBezTo>
                    <a:cubicBezTo>
                      <a:pt x="381" y="853"/>
                      <a:pt x="0" y="471"/>
                      <a:pt x="0" y="0"/>
                    </a:cubicBezTo>
                  </a:path>
                </a:pathLst>
              </a:custGeom>
              <a:noFill/>
              <a:ln w="114300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3475" tIns="78475" rIns="123475" bIns="78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5" name="Google Shape;135;p11"/>
              <p:cNvCxnSpPr/>
              <p:nvPr/>
            </p:nvCxnSpPr>
            <p:spPr>
              <a:xfrm>
                <a:off x="713225" y="0"/>
                <a:ext cx="0" cy="405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6" name="Google Shape;136;p11"/>
            <p:cNvSpPr/>
            <p:nvPr/>
          </p:nvSpPr>
          <p:spPr>
            <a:xfrm flipH="1">
              <a:off x="8561175" y="-6"/>
              <a:ext cx="582825" cy="582554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3" y="2102"/>
                  </a:moveTo>
                  <a:lnTo>
                    <a:pt x="2103" y="0"/>
                  </a:lnTo>
                  <a:lnTo>
                    <a:pt x="0" y="0"/>
                  </a:lnTo>
                  <a:lnTo>
                    <a:pt x="2103" y="21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7717500" cy="3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4" r:id="rId12"/>
    <p:sldLayoutId id="2147483666" r:id="rId13"/>
    <p:sldLayoutId id="2147483668" r:id="rId14"/>
    <p:sldLayoutId id="214748366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thui.desig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hyperlink" Target="mailto:bwki@synthui.desig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15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"/>
          <p:cNvSpPr/>
          <p:nvPr/>
        </p:nvSpPr>
        <p:spPr>
          <a:xfrm>
            <a:off x="1846350" y="3233450"/>
            <a:ext cx="4246800" cy="435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28"/>
          <p:cNvSpPr txBox="1">
            <a:spLocks noGrp="1"/>
          </p:cNvSpPr>
          <p:nvPr>
            <p:ph type="ctrTitle"/>
          </p:nvPr>
        </p:nvSpPr>
        <p:spPr>
          <a:xfrm>
            <a:off x="1922550" y="1555750"/>
            <a:ext cx="5298900" cy="15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0" b="1" dirty="0">
                <a:latin typeface="Montserrat"/>
                <a:ea typeface="Montserrat"/>
                <a:cs typeface="Montserrat"/>
                <a:sym typeface="Montserrat"/>
              </a:rPr>
              <a:t>SYNTH UI</a:t>
            </a:r>
            <a:br>
              <a:rPr lang="de-DE" sz="6000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sz="2000" dirty="0"/>
              <a:t>Benutzeroberflächen durch </a:t>
            </a:r>
            <a:br>
              <a:rPr lang="de-DE" sz="2000" dirty="0"/>
            </a:br>
            <a:r>
              <a:rPr lang="de-DE" sz="2000" dirty="0"/>
              <a:t>natürliche Sprache</a:t>
            </a:r>
            <a:endParaRPr sz="2000" b="0" dirty="0"/>
          </a:p>
        </p:txBody>
      </p:sp>
      <p:sp>
        <p:nvSpPr>
          <p:cNvPr id="394" name="Google Shape;394;p28"/>
          <p:cNvSpPr txBox="1">
            <a:spLocks noGrp="1"/>
          </p:cNvSpPr>
          <p:nvPr>
            <p:ph type="subTitle" idx="1"/>
          </p:nvPr>
        </p:nvSpPr>
        <p:spPr>
          <a:xfrm>
            <a:off x="1998750" y="3233450"/>
            <a:ext cx="3741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Julian Schmidt</a:t>
            </a:r>
            <a:endParaRPr dirty="0"/>
          </a:p>
        </p:txBody>
      </p:sp>
      <p:grpSp>
        <p:nvGrpSpPr>
          <p:cNvPr id="395" name="Google Shape;395;p28"/>
          <p:cNvGrpSpPr/>
          <p:nvPr/>
        </p:nvGrpSpPr>
        <p:grpSpPr>
          <a:xfrm>
            <a:off x="-6723278" y="-2776118"/>
            <a:ext cx="1096156" cy="1095773"/>
            <a:chOff x="-841640" y="4302152"/>
            <a:chExt cx="1683287" cy="1682697"/>
          </a:xfrm>
        </p:grpSpPr>
        <p:sp>
          <p:nvSpPr>
            <p:cNvPr id="396" name="Google Shape;396;p28"/>
            <p:cNvSpPr/>
            <p:nvPr/>
          </p:nvSpPr>
          <p:spPr>
            <a:xfrm>
              <a:off x="-715499" y="4302152"/>
              <a:ext cx="1431005" cy="1682697"/>
            </a:xfrm>
            <a:custGeom>
              <a:avLst/>
              <a:gdLst/>
              <a:ahLst/>
              <a:cxnLst/>
              <a:rect l="l" t="t" r="r" b="b"/>
              <a:pathLst>
                <a:path w="2371" h="2788" extrusionOk="0">
                  <a:moveTo>
                    <a:pt x="2371" y="608"/>
                  </a:moveTo>
                  <a:lnTo>
                    <a:pt x="1973" y="210"/>
                  </a:lnTo>
                  <a:lnTo>
                    <a:pt x="1468" y="715"/>
                  </a:lnTo>
                  <a:lnTo>
                    <a:pt x="1468" y="0"/>
                  </a:lnTo>
                  <a:lnTo>
                    <a:pt x="904" y="0"/>
                  </a:lnTo>
                  <a:lnTo>
                    <a:pt x="904" y="1277"/>
                  </a:lnTo>
                  <a:lnTo>
                    <a:pt x="0" y="2181"/>
                  </a:lnTo>
                  <a:lnTo>
                    <a:pt x="399" y="2579"/>
                  </a:lnTo>
                  <a:lnTo>
                    <a:pt x="904" y="2074"/>
                  </a:lnTo>
                  <a:lnTo>
                    <a:pt x="904" y="2788"/>
                  </a:lnTo>
                  <a:lnTo>
                    <a:pt x="1468" y="2788"/>
                  </a:lnTo>
                  <a:lnTo>
                    <a:pt x="1468" y="1511"/>
                  </a:lnTo>
                  <a:lnTo>
                    <a:pt x="2371" y="6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-841640" y="4428897"/>
              <a:ext cx="1683287" cy="1429810"/>
            </a:xfrm>
            <a:custGeom>
              <a:avLst/>
              <a:gdLst/>
              <a:ahLst/>
              <a:cxnLst/>
              <a:rect l="l" t="t" r="r" b="b"/>
              <a:pathLst>
                <a:path w="2789" h="2369" extrusionOk="0">
                  <a:moveTo>
                    <a:pt x="2789" y="902"/>
                  </a:moveTo>
                  <a:lnTo>
                    <a:pt x="1511" y="902"/>
                  </a:lnTo>
                  <a:lnTo>
                    <a:pt x="608" y="0"/>
                  </a:lnTo>
                  <a:lnTo>
                    <a:pt x="209" y="398"/>
                  </a:lnTo>
                  <a:lnTo>
                    <a:pt x="714" y="902"/>
                  </a:lnTo>
                  <a:lnTo>
                    <a:pt x="0" y="902"/>
                  </a:lnTo>
                  <a:lnTo>
                    <a:pt x="0" y="1466"/>
                  </a:lnTo>
                  <a:lnTo>
                    <a:pt x="1278" y="1466"/>
                  </a:lnTo>
                  <a:lnTo>
                    <a:pt x="2182" y="2369"/>
                  </a:lnTo>
                  <a:lnTo>
                    <a:pt x="2580" y="1971"/>
                  </a:lnTo>
                  <a:lnTo>
                    <a:pt x="2075" y="1466"/>
                  </a:lnTo>
                  <a:lnTo>
                    <a:pt x="2789" y="1466"/>
                  </a:lnTo>
                  <a:lnTo>
                    <a:pt x="2789" y="9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8" name="Google Shape;3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48875" y="-2675"/>
            <a:ext cx="2400300" cy="415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28"/>
          <p:cNvGrpSpPr/>
          <p:nvPr/>
        </p:nvGrpSpPr>
        <p:grpSpPr>
          <a:xfrm flipH="1">
            <a:off x="-6103964" y="-1803943"/>
            <a:ext cx="476831" cy="1519785"/>
            <a:chOff x="56520" y="-2499480"/>
            <a:chExt cx="282600" cy="900720"/>
          </a:xfrm>
        </p:grpSpPr>
        <p:sp>
          <p:nvSpPr>
            <p:cNvPr id="400" name="Google Shape;400;p28"/>
            <p:cNvSpPr/>
            <p:nvPr/>
          </p:nvSpPr>
          <p:spPr>
            <a:xfrm>
              <a:off x="56520" y="-1881720"/>
              <a:ext cx="282600" cy="282960"/>
            </a:xfrm>
            <a:custGeom>
              <a:avLst/>
              <a:gdLst/>
              <a:ahLst/>
              <a:cxnLst/>
              <a:rect l="l" t="t" r="r" b="b"/>
              <a:pathLst>
                <a:path w="785" h="786" extrusionOk="0">
                  <a:moveTo>
                    <a:pt x="785" y="393"/>
                  </a:moveTo>
                  <a:cubicBezTo>
                    <a:pt x="785" y="462"/>
                    <a:pt x="767" y="529"/>
                    <a:pt x="733" y="589"/>
                  </a:cubicBezTo>
                  <a:cubicBezTo>
                    <a:pt x="698" y="648"/>
                    <a:pt x="649" y="699"/>
                    <a:pt x="589" y="733"/>
                  </a:cubicBezTo>
                  <a:cubicBezTo>
                    <a:pt x="529" y="768"/>
                    <a:pt x="460" y="786"/>
                    <a:pt x="392" y="786"/>
                  </a:cubicBezTo>
                  <a:cubicBezTo>
                    <a:pt x="323" y="786"/>
                    <a:pt x="256" y="767"/>
                    <a:pt x="196" y="733"/>
                  </a:cubicBezTo>
                  <a:cubicBezTo>
                    <a:pt x="136" y="698"/>
                    <a:pt x="86" y="648"/>
                    <a:pt x="52" y="589"/>
                  </a:cubicBezTo>
                  <a:cubicBezTo>
                    <a:pt x="17" y="529"/>
                    <a:pt x="0" y="462"/>
                    <a:pt x="0" y="393"/>
                  </a:cubicBezTo>
                  <a:cubicBezTo>
                    <a:pt x="0" y="324"/>
                    <a:pt x="18" y="256"/>
                    <a:pt x="52" y="196"/>
                  </a:cubicBezTo>
                  <a:cubicBezTo>
                    <a:pt x="87" y="137"/>
                    <a:pt x="136" y="87"/>
                    <a:pt x="196" y="53"/>
                  </a:cubicBezTo>
                  <a:cubicBezTo>
                    <a:pt x="256" y="18"/>
                    <a:pt x="324" y="0"/>
                    <a:pt x="392" y="0"/>
                  </a:cubicBezTo>
                  <a:cubicBezTo>
                    <a:pt x="461" y="0"/>
                    <a:pt x="529" y="18"/>
                    <a:pt x="589" y="53"/>
                  </a:cubicBezTo>
                  <a:cubicBezTo>
                    <a:pt x="649" y="87"/>
                    <a:pt x="698" y="137"/>
                    <a:pt x="733" y="196"/>
                  </a:cubicBezTo>
                  <a:cubicBezTo>
                    <a:pt x="767" y="256"/>
                    <a:pt x="785" y="324"/>
                    <a:pt x="785" y="3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6520" y="-2499480"/>
              <a:ext cx="282600" cy="759240"/>
            </a:xfrm>
            <a:custGeom>
              <a:avLst/>
              <a:gdLst/>
              <a:ahLst/>
              <a:cxnLst/>
              <a:rect l="l" t="t" r="r" b="b"/>
              <a:pathLst>
                <a:path w="785" h="2109" fill="none" extrusionOk="0">
                  <a:moveTo>
                    <a:pt x="0" y="2109"/>
                  </a:moveTo>
                  <a:lnTo>
                    <a:pt x="0" y="393"/>
                  </a:lnTo>
                  <a:cubicBezTo>
                    <a:pt x="0" y="176"/>
                    <a:pt x="176" y="0"/>
                    <a:pt x="393" y="0"/>
                  </a:cubicBezTo>
                  <a:lnTo>
                    <a:pt x="393" y="0"/>
                  </a:lnTo>
                  <a:cubicBezTo>
                    <a:pt x="610" y="0"/>
                    <a:pt x="785" y="176"/>
                    <a:pt x="785" y="393"/>
                  </a:cubicBezTo>
                  <a:lnTo>
                    <a:pt x="785" y="2109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2" name="Google Shape;402;p28"/>
          <p:cNvCxnSpPr/>
          <p:nvPr/>
        </p:nvCxnSpPr>
        <p:spPr>
          <a:xfrm rot="10800000">
            <a:off x="1846350" y="50"/>
            <a:ext cx="0" cy="366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3" name="Google Shape;403;p28"/>
          <p:cNvGrpSpPr/>
          <p:nvPr/>
        </p:nvGrpSpPr>
        <p:grpSpPr>
          <a:xfrm flipH="1">
            <a:off x="-6909160" y="-2637398"/>
            <a:ext cx="1826933" cy="1095781"/>
            <a:chOff x="10936440" y="1887120"/>
            <a:chExt cx="694440" cy="416520"/>
          </a:xfrm>
        </p:grpSpPr>
        <p:sp>
          <p:nvSpPr>
            <p:cNvPr id="404" name="Google Shape;404;p28"/>
            <p:cNvSpPr/>
            <p:nvPr/>
          </p:nvSpPr>
          <p:spPr>
            <a:xfrm>
              <a:off x="11491920" y="1887120"/>
              <a:ext cx="138960" cy="13896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0" y="0"/>
                  </a:moveTo>
                  <a:lnTo>
                    <a:pt x="386" y="0"/>
                  </a:lnTo>
                  <a:lnTo>
                    <a:pt x="386" y="386"/>
                  </a:lnTo>
                  <a:lnTo>
                    <a:pt x="0" y="38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800" tIns="46800" rIns="91800" bIns="46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11352960" y="1887120"/>
              <a:ext cx="138960" cy="13896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0" y="0"/>
                  </a:moveTo>
                  <a:lnTo>
                    <a:pt x="386" y="0"/>
                  </a:lnTo>
                  <a:lnTo>
                    <a:pt x="386" y="386"/>
                  </a:lnTo>
                  <a:lnTo>
                    <a:pt x="0" y="38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800" tIns="46800" rIns="91800" bIns="46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11214000" y="1887120"/>
              <a:ext cx="138960" cy="13896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0" y="0"/>
                  </a:moveTo>
                  <a:lnTo>
                    <a:pt x="386" y="0"/>
                  </a:lnTo>
                  <a:lnTo>
                    <a:pt x="386" y="386"/>
                  </a:lnTo>
                  <a:lnTo>
                    <a:pt x="0" y="38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800" tIns="46800" rIns="91800" bIns="46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11075400" y="2026080"/>
              <a:ext cx="138600" cy="138960"/>
            </a:xfrm>
            <a:custGeom>
              <a:avLst/>
              <a:gdLst/>
              <a:ahLst/>
              <a:cxnLst/>
              <a:rect l="l" t="t" r="r" b="b"/>
              <a:pathLst>
                <a:path w="385" h="386" extrusionOk="0">
                  <a:moveTo>
                    <a:pt x="0" y="0"/>
                  </a:moveTo>
                  <a:lnTo>
                    <a:pt x="385" y="0"/>
                  </a:lnTo>
                  <a:lnTo>
                    <a:pt x="385" y="386"/>
                  </a:lnTo>
                  <a:lnTo>
                    <a:pt x="0" y="38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800" tIns="46800" rIns="91800" bIns="46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10936440" y="2165040"/>
              <a:ext cx="138960" cy="138600"/>
            </a:xfrm>
            <a:custGeom>
              <a:avLst/>
              <a:gdLst/>
              <a:ahLst/>
              <a:cxnLst/>
              <a:rect l="l" t="t" r="r" b="b"/>
              <a:pathLst>
                <a:path w="386" h="385" extrusionOk="0">
                  <a:moveTo>
                    <a:pt x="0" y="0"/>
                  </a:moveTo>
                  <a:lnTo>
                    <a:pt x="386" y="0"/>
                  </a:lnTo>
                  <a:lnTo>
                    <a:pt x="386" y="385"/>
                  </a:lnTo>
                  <a:lnTo>
                    <a:pt x="0" y="3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800" tIns="46800" rIns="91800" bIns="46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p28"/>
          <p:cNvGrpSpPr/>
          <p:nvPr/>
        </p:nvGrpSpPr>
        <p:grpSpPr>
          <a:xfrm flipH="1">
            <a:off x="-6418129" y="5089823"/>
            <a:ext cx="844862" cy="844862"/>
            <a:chOff x="-1795680" y="647280"/>
            <a:chExt cx="782280" cy="782280"/>
          </a:xfrm>
        </p:grpSpPr>
        <p:sp>
          <p:nvSpPr>
            <p:cNvPr id="410" name="Google Shape;410;p28"/>
            <p:cNvSpPr/>
            <p:nvPr/>
          </p:nvSpPr>
          <p:spPr>
            <a:xfrm>
              <a:off x="-1499040" y="1240560"/>
              <a:ext cx="189000" cy="188640"/>
            </a:xfrm>
            <a:custGeom>
              <a:avLst/>
              <a:gdLst/>
              <a:ahLst/>
              <a:cxnLst/>
              <a:rect l="l" t="t" r="r" b="b"/>
              <a:pathLst>
                <a:path w="525" h="524" extrusionOk="0">
                  <a:moveTo>
                    <a:pt x="525" y="262"/>
                  </a:moveTo>
                  <a:cubicBezTo>
                    <a:pt x="525" y="308"/>
                    <a:pt x="513" y="353"/>
                    <a:pt x="490" y="393"/>
                  </a:cubicBezTo>
                  <a:cubicBezTo>
                    <a:pt x="467" y="433"/>
                    <a:pt x="433" y="466"/>
                    <a:pt x="394" y="489"/>
                  </a:cubicBezTo>
                  <a:cubicBezTo>
                    <a:pt x="354" y="512"/>
                    <a:pt x="308" y="524"/>
                    <a:pt x="262" y="524"/>
                  </a:cubicBezTo>
                  <a:cubicBezTo>
                    <a:pt x="216" y="524"/>
                    <a:pt x="171" y="512"/>
                    <a:pt x="131" y="489"/>
                  </a:cubicBezTo>
                  <a:cubicBezTo>
                    <a:pt x="91" y="466"/>
                    <a:pt x="58" y="433"/>
                    <a:pt x="35" y="393"/>
                  </a:cubicBezTo>
                  <a:cubicBezTo>
                    <a:pt x="12" y="353"/>
                    <a:pt x="0" y="308"/>
                    <a:pt x="0" y="262"/>
                  </a:cubicBezTo>
                  <a:cubicBezTo>
                    <a:pt x="0" y="216"/>
                    <a:pt x="12" y="171"/>
                    <a:pt x="35" y="131"/>
                  </a:cubicBezTo>
                  <a:cubicBezTo>
                    <a:pt x="58" y="91"/>
                    <a:pt x="91" y="58"/>
                    <a:pt x="131" y="35"/>
                  </a:cubicBezTo>
                  <a:cubicBezTo>
                    <a:pt x="171" y="12"/>
                    <a:pt x="216" y="0"/>
                    <a:pt x="262" y="0"/>
                  </a:cubicBezTo>
                  <a:cubicBezTo>
                    <a:pt x="308" y="0"/>
                    <a:pt x="354" y="12"/>
                    <a:pt x="394" y="35"/>
                  </a:cubicBezTo>
                  <a:cubicBezTo>
                    <a:pt x="433" y="58"/>
                    <a:pt x="467" y="91"/>
                    <a:pt x="490" y="131"/>
                  </a:cubicBezTo>
                  <a:cubicBezTo>
                    <a:pt x="513" y="171"/>
                    <a:pt x="525" y="216"/>
                    <a:pt x="525" y="2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-1600920" y="1037160"/>
              <a:ext cx="392760" cy="392400"/>
            </a:xfrm>
            <a:custGeom>
              <a:avLst/>
              <a:gdLst/>
              <a:ahLst/>
              <a:cxnLst/>
              <a:rect l="l" t="t" r="r" b="b"/>
              <a:pathLst>
                <a:path w="1091" h="1090" extrusionOk="0">
                  <a:moveTo>
                    <a:pt x="931" y="159"/>
                  </a:moveTo>
                  <a:cubicBezTo>
                    <a:pt x="999" y="227"/>
                    <a:pt x="1047" y="311"/>
                    <a:pt x="1072" y="403"/>
                  </a:cubicBezTo>
                  <a:cubicBezTo>
                    <a:pt x="1097" y="496"/>
                    <a:pt x="1097" y="593"/>
                    <a:pt x="1072" y="685"/>
                  </a:cubicBezTo>
                  <a:cubicBezTo>
                    <a:pt x="1047" y="778"/>
                    <a:pt x="999" y="863"/>
                    <a:pt x="931" y="930"/>
                  </a:cubicBezTo>
                  <a:cubicBezTo>
                    <a:pt x="863" y="998"/>
                    <a:pt x="779" y="1046"/>
                    <a:pt x="687" y="1071"/>
                  </a:cubicBezTo>
                  <a:cubicBezTo>
                    <a:pt x="594" y="1096"/>
                    <a:pt x="496" y="1096"/>
                    <a:pt x="404" y="1071"/>
                  </a:cubicBezTo>
                  <a:cubicBezTo>
                    <a:pt x="311" y="1046"/>
                    <a:pt x="228" y="998"/>
                    <a:pt x="160" y="930"/>
                  </a:cubicBezTo>
                  <a:cubicBezTo>
                    <a:pt x="92" y="863"/>
                    <a:pt x="44" y="778"/>
                    <a:pt x="19" y="685"/>
                  </a:cubicBezTo>
                  <a:cubicBezTo>
                    <a:pt x="-6" y="593"/>
                    <a:pt x="-6" y="496"/>
                    <a:pt x="19" y="403"/>
                  </a:cubicBezTo>
                  <a:cubicBezTo>
                    <a:pt x="44" y="311"/>
                    <a:pt x="92" y="227"/>
                    <a:pt x="160" y="159"/>
                  </a:cubicBezTo>
                  <a:cubicBezTo>
                    <a:pt x="228" y="92"/>
                    <a:pt x="312" y="42"/>
                    <a:pt x="404" y="18"/>
                  </a:cubicBezTo>
                  <a:cubicBezTo>
                    <a:pt x="497" y="-7"/>
                    <a:pt x="594" y="-7"/>
                    <a:pt x="687" y="18"/>
                  </a:cubicBezTo>
                  <a:cubicBezTo>
                    <a:pt x="779" y="42"/>
                    <a:pt x="863" y="92"/>
                    <a:pt x="931" y="15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-1697760" y="843840"/>
              <a:ext cx="586440" cy="585720"/>
            </a:xfrm>
            <a:custGeom>
              <a:avLst/>
              <a:gdLst/>
              <a:ahLst/>
              <a:cxnLst/>
              <a:rect l="l" t="t" r="r" b="b"/>
              <a:pathLst>
                <a:path w="1629" h="1627" extrusionOk="0">
                  <a:moveTo>
                    <a:pt x="1390" y="237"/>
                  </a:moveTo>
                  <a:cubicBezTo>
                    <a:pt x="1491" y="338"/>
                    <a:pt x="1564" y="464"/>
                    <a:pt x="1601" y="602"/>
                  </a:cubicBezTo>
                  <a:cubicBezTo>
                    <a:pt x="1638" y="740"/>
                    <a:pt x="1638" y="885"/>
                    <a:pt x="1601" y="1023"/>
                  </a:cubicBezTo>
                  <a:cubicBezTo>
                    <a:pt x="1564" y="1161"/>
                    <a:pt x="1491" y="1287"/>
                    <a:pt x="1390" y="1388"/>
                  </a:cubicBezTo>
                  <a:cubicBezTo>
                    <a:pt x="1289" y="1489"/>
                    <a:pt x="1163" y="1562"/>
                    <a:pt x="1025" y="1599"/>
                  </a:cubicBezTo>
                  <a:cubicBezTo>
                    <a:pt x="887" y="1636"/>
                    <a:pt x="742" y="1636"/>
                    <a:pt x="604" y="1599"/>
                  </a:cubicBezTo>
                  <a:cubicBezTo>
                    <a:pt x="466" y="1562"/>
                    <a:pt x="340" y="1489"/>
                    <a:pt x="239" y="1388"/>
                  </a:cubicBezTo>
                  <a:cubicBezTo>
                    <a:pt x="138" y="1287"/>
                    <a:pt x="65" y="1161"/>
                    <a:pt x="28" y="1023"/>
                  </a:cubicBezTo>
                  <a:cubicBezTo>
                    <a:pt x="-9" y="885"/>
                    <a:pt x="-9" y="740"/>
                    <a:pt x="28" y="602"/>
                  </a:cubicBezTo>
                  <a:cubicBezTo>
                    <a:pt x="65" y="464"/>
                    <a:pt x="138" y="338"/>
                    <a:pt x="239" y="237"/>
                  </a:cubicBezTo>
                  <a:cubicBezTo>
                    <a:pt x="340" y="136"/>
                    <a:pt x="466" y="64"/>
                    <a:pt x="604" y="27"/>
                  </a:cubicBezTo>
                  <a:cubicBezTo>
                    <a:pt x="742" y="-9"/>
                    <a:pt x="887" y="-10"/>
                    <a:pt x="1025" y="27"/>
                  </a:cubicBezTo>
                  <a:cubicBezTo>
                    <a:pt x="1163" y="63"/>
                    <a:pt x="1289" y="136"/>
                    <a:pt x="1390" y="2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-1795680" y="647280"/>
              <a:ext cx="782280" cy="781920"/>
            </a:xfrm>
            <a:custGeom>
              <a:avLst/>
              <a:gdLst/>
              <a:ahLst/>
              <a:cxnLst/>
              <a:rect l="l" t="t" r="r" b="b"/>
              <a:pathLst>
                <a:path w="2173" h="2172" extrusionOk="0">
                  <a:moveTo>
                    <a:pt x="2173" y="1086"/>
                  </a:moveTo>
                  <a:cubicBezTo>
                    <a:pt x="2173" y="1277"/>
                    <a:pt x="2122" y="1464"/>
                    <a:pt x="2027" y="1629"/>
                  </a:cubicBezTo>
                  <a:cubicBezTo>
                    <a:pt x="1932" y="1794"/>
                    <a:pt x="1794" y="1932"/>
                    <a:pt x="1629" y="2027"/>
                  </a:cubicBezTo>
                  <a:cubicBezTo>
                    <a:pt x="1463" y="2122"/>
                    <a:pt x="1276" y="2172"/>
                    <a:pt x="1086" y="2172"/>
                  </a:cubicBezTo>
                  <a:cubicBezTo>
                    <a:pt x="895" y="2172"/>
                    <a:pt x="708" y="2122"/>
                    <a:pt x="543" y="2027"/>
                  </a:cubicBezTo>
                  <a:cubicBezTo>
                    <a:pt x="378" y="1932"/>
                    <a:pt x="241" y="1794"/>
                    <a:pt x="146" y="1629"/>
                  </a:cubicBezTo>
                  <a:cubicBezTo>
                    <a:pt x="51" y="1464"/>
                    <a:pt x="0" y="1277"/>
                    <a:pt x="0" y="1086"/>
                  </a:cubicBezTo>
                  <a:cubicBezTo>
                    <a:pt x="0" y="896"/>
                    <a:pt x="51" y="708"/>
                    <a:pt x="146" y="543"/>
                  </a:cubicBezTo>
                  <a:cubicBezTo>
                    <a:pt x="241" y="378"/>
                    <a:pt x="378" y="241"/>
                    <a:pt x="543" y="146"/>
                  </a:cubicBezTo>
                  <a:cubicBezTo>
                    <a:pt x="708" y="51"/>
                    <a:pt x="895" y="0"/>
                    <a:pt x="1086" y="0"/>
                  </a:cubicBezTo>
                  <a:cubicBezTo>
                    <a:pt x="1276" y="0"/>
                    <a:pt x="1463" y="51"/>
                    <a:pt x="1629" y="146"/>
                  </a:cubicBezTo>
                  <a:cubicBezTo>
                    <a:pt x="1794" y="241"/>
                    <a:pt x="1932" y="378"/>
                    <a:pt x="2027" y="543"/>
                  </a:cubicBezTo>
                  <a:cubicBezTo>
                    <a:pt x="2122" y="708"/>
                    <a:pt x="2173" y="896"/>
                    <a:pt x="2173" y="10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28"/>
          <p:cNvGrpSpPr/>
          <p:nvPr/>
        </p:nvGrpSpPr>
        <p:grpSpPr>
          <a:xfrm flipH="1">
            <a:off x="-5627114" y="2098454"/>
            <a:ext cx="998130" cy="620001"/>
            <a:chOff x="11506680" y="1276560"/>
            <a:chExt cx="661320" cy="410760"/>
          </a:xfrm>
        </p:grpSpPr>
        <p:sp>
          <p:nvSpPr>
            <p:cNvPr id="415" name="Google Shape;415;p28"/>
            <p:cNvSpPr/>
            <p:nvPr/>
          </p:nvSpPr>
          <p:spPr>
            <a:xfrm>
              <a:off x="11506680" y="1276560"/>
              <a:ext cx="661320" cy="240840"/>
            </a:xfrm>
            <a:custGeom>
              <a:avLst/>
              <a:gdLst/>
              <a:ahLst/>
              <a:cxnLst/>
              <a:rect l="l" t="t" r="r" b="b"/>
              <a:pathLst>
                <a:path w="1837" h="669" fill="none" extrusionOk="0">
                  <a:moveTo>
                    <a:pt x="1837" y="0"/>
                  </a:moveTo>
                  <a:lnTo>
                    <a:pt x="334" y="0"/>
                  </a:lnTo>
                  <a:cubicBezTo>
                    <a:pt x="150" y="0"/>
                    <a:pt x="0" y="149"/>
                    <a:pt x="0" y="334"/>
                  </a:cubicBezTo>
                  <a:lnTo>
                    <a:pt x="0" y="334"/>
                  </a:lnTo>
                  <a:cubicBezTo>
                    <a:pt x="0" y="519"/>
                    <a:pt x="150" y="669"/>
                    <a:pt x="334" y="669"/>
                  </a:cubicBezTo>
                  <a:lnTo>
                    <a:pt x="1719" y="669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800" tIns="46800" rIns="91800" bIns="46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11506680" y="1361520"/>
              <a:ext cx="661320" cy="240840"/>
            </a:xfrm>
            <a:custGeom>
              <a:avLst/>
              <a:gdLst/>
              <a:ahLst/>
              <a:cxnLst/>
              <a:rect l="l" t="t" r="r" b="b"/>
              <a:pathLst>
                <a:path w="1837" h="669" fill="none" extrusionOk="0">
                  <a:moveTo>
                    <a:pt x="1837" y="0"/>
                  </a:moveTo>
                  <a:lnTo>
                    <a:pt x="334" y="0"/>
                  </a:lnTo>
                  <a:cubicBezTo>
                    <a:pt x="150" y="0"/>
                    <a:pt x="0" y="150"/>
                    <a:pt x="0" y="334"/>
                  </a:cubicBezTo>
                  <a:lnTo>
                    <a:pt x="0" y="334"/>
                  </a:lnTo>
                  <a:cubicBezTo>
                    <a:pt x="0" y="519"/>
                    <a:pt x="150" y="669"/>
                    <a:pt x="334" y="669"/>
                  </a:cubicBezTo>
                  <a:lnTo>
                    <a:pt x="1719" y="669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800" tIns="46800" rIns="91800" bIns="46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11506680" y="1446480"/>
              <a:ext cx="661320" cy="240840"/>
            </a:xfrm>
            <a:custGeom>
              <a:avLst/>
              <a:gdLst/>
              <a:ahLst/>
              <a:cxnLst/>
              <a:rect l="l" t="t" r="r" b="b"/>
              <a:pathLst>
                <a:path w="1837" h="669" fill="none" extrusionOk="0">
                  <a:moveTo>
                    <a:pt x="1837" y="0"/>
                  </a:moveTo>
                  <a:lnTo>
                    <a:pt x="334" y="0"/>
                  </a:lnTo>
                  <a:cubicBezTo>
                    <a:pt x="150" y="0"/>
                    <a:pt x="0" y="150"/>
                    <a:pt x="0" y="334"/>
                  </a:cubicBezTo>
                  <a:lnTo>
                    <a:pt x="0" y="334"/>
                  </a:lnTo>
                  <a:cubicBezTo>
                    <a:pt x="0" y="519"/>
                    <a:pt x="150" y="669"/>
                    <a:pt x="334" y="669"/>
                  </a:cubicBezTo>
                  <a:lnTo>
                    <a:pt x="1719" y="669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800" tIns="46800" rIns="91800" bIns="46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28"/>
          <p:cNvGrpSpPr/>
          <p:nvPr/>
        </p:nvGrpSpPr>
        <p:grpSpPr>
          <a:xfrm>
            <a:off x="-344125" y="-1334318"/>
            <a:ext cx="1789840" cy="3636059"/>
            <a:chOff x="-344125" y="-1334318"/>
            <a:chExt cx="1789840" cy="3636059"/>
          </a:xfrm>
        </p:grpSpPr>
        <p:sp>
          <p:nvSpPr>
            <p:cNvPr id="419" name="Google Shape;419;p28"/>
            <p:cNvSpPr/>
            <p:nvPr/>
          </p:nvSpPr>
          <p:spPr>
            <a:xfrm flipH="1">
              <a:off x="499087" y="-927131"/>
              <a:ext cx="787975" cy="1854264"/>
            </a:xfrm>
            <a:custGeom>
              <a:avLst/>
              <a:gdLst/>
              <a:ahLst/>
              <a:cxnLst/>
              <a:rect l="l" t="t" r="r" b="b"/>
              <a:pathLst>
                <a:path w="1359" h="3198" extrusionOk="0">
                  <a:moveTo>
                    <a:pt x="680" y="343"/>
                  </a:moveTo>
                  <a:cubicBezTo>
                    <a:pt x="865" y="343"/>
                    <a:pt x="1016" y="494"/>
                    <a:pt x="1016" y="679"/>
                  </a:cubicBezTo>
                  <a:lnTo>
                    <a:pt x="1016" y="2519"/>
                  </a:lnTo>
                  <a:cubicBezTo>
                    <a:pt x="1016" y="2704"/>
                    <a:pt x="866" y="2855"/>
                    <a:pt x="680" y="2855"/>
                  </a:cubicBezTo>
                  <a:cubicBezTo>
                    <a:pt x="495" y="2855"/>
                    <a:pt x="343" y="2704"/>
                    <a:pt x="343" y="2519"/>
                  </a:cubicBezTo>
                  <a:lnTo>
                    <a:pt x="343" y="679"/>
                  </a:lnTo>
                  <a:cubicBezTo>
                    <a:pt x="343" y="494"/>
                    <a:pt x="494" y="343"/>
                    <a:pt x="680" y="343"/>
                  </a:cubicBezTo>
                  <a:moveTo>
                    <a:pt x="680" y="0"/>
                  </a:moveTo>
                  <a:lnTo>
                    <a:pt x="680" y="0"/>
                  </a:lnTo>
                  <a:cubicBezTo>
                    <a:pt x="305" y="0"/>
                    <a:pt x="0" y="304"/>
                    <a:pt x="0" y="679"/>
                  </a:cubicBezTo>
                  <a:lnTo>
                    <a:pt x="0" y="2519"/>
                  </a:lnTo>
                  <a:cubicBezTo>
                    <a:pt x="0" y="2894"/>
                    <a:pt x="305" y="3198"/>
                    <a:pt x="680" y="3198"/>
                  </a:cubicBezTo>
                  <a:lnTo>
                    <a:pt x="680" y="3198"/>
                  </a:lnTo>
                  <a:cubicBezTo>
                    <a:pt x="1055" y="3198"/>
                    <a:pt x="1359" y="2894"/>
                    <a:pt x="1359" y="2519"/>
                  </a:cubicBezTo>
                  <a:lnTo>
                    <a:pt x="1359" y="679"/>
                  </a:lnTo>
                  <a:cubicBezTo>
                    <a:pt x="1359" y="304"/>
                    <a:pt x="1055" y="0"/>
                    <a:pt x="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 flipH="1">
              <a:off x="-344125" y="867113"/>
              <a:ext cx="998151" cy="998151"/>
            </a:xfrm>
            <a:custGeom>
              <a:avLst/>
              <a:gdLst/>
              <a:ahLst/>
              <a:cxnLst/>
              <a:rect l="l" t="t" r="r" b="b"/>
              <a:pathLst>
                <a:path w="3045" h="3045" extrusionOk="0">
                  <a:moveTo>
                    <a:pt x="1522" y="568"/>
                  </a:moveTo>
                  <a:cubicBezTo>
                    <a:pt x="2048" y="568"/>
                    <a:pt x="2476" y="996"/>
                    <a:pt x="2476" y="1522"/>
                  </a:cubicBezTo>
                  <a:cubicBezTo>
                    <a:pt x="2476" y="2048"/>
                    <a:pt x="2048" y="2476"/>
                    <a:pt x="1522" y="2476"/>
                  </a:cubicBezTo>
                  <a:cubicBezTo>
                    <a:pt x="996" y="2476"/>
                    <a:pt x="568" y="2048"/>
                    <a:pt x="568" y="1522"/>
                  </a:cubicBezTo>
                  <a:cubicBezTo>
                    <a:pt x="568" y="996"/>
                    <a:pt x="996" y="568"/>
                    <a:pt x="1522" y="568"/>
                  </a:cubicBezTo>
                  <a:moveTo>
                    <a:pt x="1522" y="0"/>
                  </a:moveTo>
                  <a:cubicBezTo>
                    <a:pt x="681" y="0"/>
                    <a:pt x="0" y="681"/>
                    <a:pt x="0" y="1522"/>
                  </a:cubicBezTo>
                  <a:cubicBezTo>
                    <a:pt x="0" y="2363"/>
                    <a:pt x="681" y="3045"/>
                    <a:pt x="1522" y="3045"/>
                  </a:cubicBezTo>
                  <a:cubicBezTo>
                    <a:pt x="2363" y="3045"/>
                    <a:pt x="3045" y="2363"/>
                    <a:pt x="3045" y="1522"/>
                  </a:cubicBezTo>
                  <a:cubicBezTo>
                    <a:pt x="3045" y="681"/>
                    <a:pt x="2363" y="0"/>
                    <a:pt x="1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1" name="Google Shape;421;p28"/>
            <p:cNvGrpSpPr/>
            <p:nvPr/>
          </p:nvGrpSpPr>
          <p:grpSpPr>
            <a:xfrm>
              <a:off x="968857" y="-1334318"/>
              <a:ext cx="476857" cy="1894115"/>
              <a:chOff x="11630880" y="90720"/>
              <a:chExt cx="206280" cy="819360"/>
            </a:xfrm>
          </p:grpSpPr>
          <p:sp>
            <p:nvSpPr>
              <p:cNvPr id="422" name="Google Shape;422;p28"/>
              <p:cNvSpPr/>
              <p:nvPr/>
            </p:nvSpPr>
            <p:spPr>
              <a:xfrm>
                <a:off x="11630880" y="90720"/>
                <a:ext cx="20628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4" extrusionOk="0">
                    <a:moveTo>
                      <a:pt x="573" y="287"/>
                    </a:moveTo>
                    <a:cubicBezTo>
                      <a:pt x="573" y="338"/>
                      <a:pt x="560" y="387"/>
                      <a:pt x="535" y="431"/>
                    </a:cubicBezTo>
                    <a:cubicBezTo>
                      <a:pt x="510" y="474"/>
                      <a:pt x="474" y="510"/>
                      <a:pt x="430" y="536"/>
                    </a:cubicBezTo>
                    <a:cubicBezTo>
                      <a:pt x="386" y="561"/>
                      <a:pt x="336" y="574"/>
                      <a:pt x="286" y="574"/>
                    </a:cubicBezTo>
                    <a:cubicBezTo>
                      <a:pt x="235" y="574"/>
                      <a:pt x="187" y="561"/>
                      <a:pt x="143" y="536"/>
                    </a:cubicBezTo>
                    <a:cubicBezTo>
                      <a:pt x="99" y="510"/>
                      <a:pt x="63" y="474"/>
                      <a:pt x="38" y="431"/>
                    </a:cubicBezTo>
                    <a:cubicBezTo>
                      <a:pt x="13" y="387"/>
                      <a:pt x="0" y="337"/>
                      <a:pt x="0" y="287"/>
                    </a:cubicBezTo>
                    <a:cubicBezTo>
                      <a:pt x="0" y="236"/>
                      <a:pt x="13" y="187"/>
                      <a:pt x="38" y="144"/>
                    </a:cubicBezTo>
                    <a:cubicBezTo>
                      <a:pt x="63" y="100"/>
                      <a:pt x="99" y="64"/>
                      <a:pt x="143" y="39"/>
                    </a:cubicBezTo>
                    <a:cubicBezTo>
                      <a:pt x="187" y="13"/>
                      <a:pt x="236" y="0"/>
                      <a:pt x="286" y="0"/>
                    </a:cubicBezTo>
                    <a:cubicBezTo>
                      <a:pt x="337" y="0"/>
                      <a:pt x="386" y="13"/>
                      <a:pt x="430" y="39"/>
                    </a:cubicBezTo>
                    <a:cubicBezTo>
                      <a:pt x="474" y="64"/>
                      <a:pt x="510" y="100"/>
                      <a:pt x="535" y="144"/>
                    </a:cubicBezTo>
                    <a:cubicBezTo>
                      <a:pt x="560" y="187"/>
                      <a:pt x="573" y="237"/>
                      <a:pt x="573" y="2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800" tIns="46800" rIns="91800" bIns="46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28"/>
              <p:cNvSpPr/>
              <p:nvPr/>
            </p:nvSpPr>
            <p:spPr>
              <a:xfrm>
                <a:off x="11630880" y="244080"/>
                <a:ext cx="20628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4" extrusionOk="0">
                    <a:moveTo>
                      <a:pt x="573" y="287"/>
                    </a:moveTo>
                    <a:cubicBezTo>
                      <a:pt x="573" y="337"/>
                      <a:pt x="560" y="386"/>
                      <a:pt x="535" y="430"/>
                    </a:cubicBezTo>
                    <a:cubicBezTo>
                      <a:pt x="510" y="474"/>
                      <a:pt x="474" y="510"/>
                      <a:pt x="430" y="535"/>
                    </a:cubicBezTo>
                    <a:cubicBezTo>
                      <a:pt x="386" y="560"/>
                      <a:pt x="336" y="574"/>
                      <a:pt x="286" y="574"/>
                    </a:cubicBezTo>
                    <a:cubicBezTo>
                      <a:pt x="235" y="574"/>
                      <a:pt x="187" y="560"/>
                      <a:pt x="143" y="535"/>
                    </a:cubicBezTo>
                    <a:cubicBezTo>
                      <a:pt x="99" y="510"/>
                      <a:pt x="63" y="474"/>
                      <a:pt x="38" y="430"/>
                    </a:cubicBezTo>
                    <a:cubicBezTo>
                      <a:pt x="13" y="386"/>
                      <a:pt x="0" y="337"/>
                      <a:pt x="0" y="287"/>
                    </a:cubicBezTo>
                    <a:cubicBezTo>
                      <a:pt x="0" y="236"/>
                      <a:pt x="13" y="187"/>
                      <a:pt x="38" y="143"/>
                    </a:cubicBezTo>
                    <a:cubicBezTo>
                      <a:pt x="63" y="99"/>
                      <a:pt x="99" y="63"/>
                      <a:pt x="143" y="38"/>
                    </a:cubicBezTo>
                    <a:cubicBezTo>
                      <a:pt x="187" y="13"/>
                      <a:pt x="236" y="0"/>
                      <a:pt x="286" y="0"/>
                    </a:cubicBezTo>
                    <a:cubicBezTo>
                      <a:pt x="337" y="0"/>
                      <a:pt x="386" y="13"/>
                      <a:pt x="430" y="38"/>
                    </a:cubicBezTo>
                    <a:cubicBezTo>
                      <a:pt x="474" y="63"/>
                      <a:pt x="510" y="99"/>
                      <a:pt x="535" y="143"/>
                    </a:cubicBezTo>
                    <a:cubicBezTo>
                      <a:pt x="560" y="187"/>
                      <a:pt x="573" y="236"/>
                      <a:pt x="573" y="2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800" tIns="46800" rIns="91800" bIns="46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8"/>
              <p:cNvSpPr/>
              <p:nvPr/>
            </p:nvSpPr>
            <p:spPr>
              <a:xfrm>
                <a:off x="11630880" y="397080"/>
                <a:ext cx="20628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4" extrusionOk="0">
                    <a:moveTo>
                      <a:pt x="573" y="287"/>
                    </a:moveTo>
                    <a:cubicBezTo>
                      <a:pt x="573" y="337"/>
                      <a:pt x="560" y="386"/>
                      <a:pt x="535" y="430"/>
                    </a:cubicBezTo>
                    <a:cubicBezTo>
                      <a:pt x="510" y="473"/>
                      <a:pt x="474" y="509"/>
                      <a:pt x="430" y="535"/>
                    </a:cubicBezTo>
                    <a:cubicBezTo>
                      <a:pt x="386" y="560"/>
                      <a:pt x="336" y="574"/>
                      <a:pt x="286" y="574"/>
                    </a:cubicBezTo>
                    <a:cubicBezTo>
                      <a:pt x="235" y="574"/>
                      <a:pt x="187" y="560"/>
                      <a:pt x="143" y="535"/>
                    </a:cubicBezTo>
                    <a:cubicBezTo>
                      <a:pt x="99" y="509"/>
                      <a:pt x="63" y="473"/>
                      <a:pt x="38" y="430"/>
                    </a:cubicBezTo>
                    <a:cubicBezTo>
                      <a:pt x="13" y="386"/>
                      <a:pt x="0" y="337"/>
                      <a:pt x="0" y="287"/>
                    </a:cubicBezTo>
                    <a:cubicBezTo>
                      <a:pt x="0" y="237"/>
                      <a:pt x="13" y="186"/>
                      <a:pt x="38" y="143"/>
                    </a:cubicBezTo>
                    <a:cubicBezTo>
                      <a:pt x="63" y="99"/>
                      <a:pt x="99" y="63"/>
                      <a:pt x="143" y="38"/>
                    </a:cubicBezTo>
                    <a:cubicBezTo>
                      <a:pt x="187" y="12"/>
                      <a:pt x="236" y="0"/>
                      <a:pt x="286" y="0"/>
                    </a:cubicBezTo>
                    <a:cubicBezTo>
                      <a:pt x="337" y="0"/>
                      <a:pt x="386" y="13"/>
                      <a:pt x="430" y="38"/>
                    </a:cubicBezTo>
                    <a:cubicBezTo>
                      <a:pt x="474" y="64"/>
                      <a:pt x="510" y="99"/>
                      <a:pt x="535" y="143"/>
                    </a:cubicBezTo>
                    <a:cubicBezTo>
                      <a:pt x="560" y="186"/>
                      <a:pt x="573" y="237"/>
                      <a:pt x="573" y="2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800" tIns="46800" rIns="91800" bIns="46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8"/>
              <p:cNvSpPr/>
              <p:nvPr/>
            </p:nvSpPr>
            <p:spPr>
              <a:xfrm>
                <a:off x="11630880" y="550080"/>
                <a:ext cx="20628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4" extrusionOk="0">
                    <a:moveTo>
                      <a:pt x="573" y="287"/>
                    </a:moveTo>
                    <a:cubicBezTo>
                      <a:pt x="573" y="338"/>
                      <a:pt x="560" y="387"/>
                      <a:pt x="535" y="431"/>
                    </a:cubicBezTo>
                    <a:cubicBezTo>
                      <a:pt x="510" y="474"/>
                      <a:pt x="474" y="511"/>
                      <a:pt x="430" y="536"/>
                    </a:cubicBezTo>
                    <a:cubicBezTo>
                      <a:pt x="386" y="561"/>
                      <a:pt x="336" y="574"/>
                      <a:pt x="286" y="574"/>
                    </a:cubicBezTo>
                    <a:cubicBezTo>
                      <a:pt x="235" y="574"/>
                      <a:pt x="187" y="561"/>
                      <a:pt x="143" y="536"/>
                    </a:cubicBezTo>
                    <a:cubicBezTo>
                      <a:pt x="99" y="511"/>
                      <a:pt x="63" y="474"/>
                      <a:pt x="38" y="431"/>
                    </a:cubicBezTo>
                    <a:cubicBezTo>
                      <a:pt x="13" y="387"/>
                      <a:pt x="0" y="337"/>
                      <a:pt x="0" y="287"/>
                    </a:cubicBezTo>
                    <a:cubicBezTo>
                      <a:pt x="0" y="236"/>
                      <a:pt x="13" y="187"/>
                      <a:pt x="38" y="144"/>
                    </a:cubicBezTo>
                    <a:cubicBezTo>
                      <a:pt x="63" y="100"/>
                      <a:pt x="99" y="64"/>
                      <a:pt x="143" y="39"/>
                    </a:cubicBezTo>
                    <a:cubicBezTo>
                      <a:pt x="187" y="14"/>
                      <a:pt x="235" y="0"/>
                      <a:pt x="286" y="0"/>
                    </a:cubicBezTo>
                    <a:cubicBezTo>
                      <a:pt x="336" y="0"/>
                      <a:pt x="386" y="14"/>
                      <a:pt x="430" y="39"/>
                    </a:cubicBezTo>
                    <a:cubicBezTo>
                      <a:pt x="474" y="64"/>
                      <a:pt x="510" y="100"/>
                      <a:pt x="535" y="144"/>
                    </a:cubicBezTo>
                    <a:cubicBezTo>
                      <a:pt x="560" y="187"/>
                      <a:pt x="573" y="237"/>
                      <a:pt x="573" y="2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800" tIns="46800" rIns="91800" bIns="46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>
                <a:off x="11630880" y="703440"/>
                <a:ext cx="20628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4" extrusionOk="0">
                    <a:moveTo>
                      <a:pt x="573" y="287"/>
                    </a:moveTo>
                    <a:cubicBezTo>
                      <a:pt x="573" y="337"/>
                      <a:pt x="560" y="386"/>
                      <a:pt x="535" y="430"/>
                    </a:cubicBezTo>
                    <a:cubicBezTo>
                      <a:pt x="510" y="473"/>
                      <a:pt x="474" y="510"/>
                      <a:pt x="430" y="535"/>
                    </a:cubicBezTo>
                    <a:cubicBezTo>
                      <a:pt x="386" y="560"/>
                      <a:pt x="336" y="574"/>
                      <a:pt x="286" y="574"/>
                    </a:cubicBezTo>
                    <a:cubicBezTo>
                      <a:pt x="235" y="574"/>
                      <a:pt x="187" y="560"/>
                      <a:pt x="143" y="535"/>
                    </a:cubicBezTo>
                    <a:cubicBezTo>
                      <a:pt x="99" y="510"/>
                      <a:pt x="63" y="473"/>
                      <a:pt x="38" y="430"/>
                    </a:cubicBezTo>
                    <a:cubicBezTo>
                      <a:pt x="13" y="386"/>
                      <a:pt x="0" y="337"/>
                      <a:pt x="0" y="287"/>
                    </a:cubicBezTo>
                    <a:cubicBezTo>
                      <a:pt x="0" y="236"/>
                      <a:pt x="13" y="186"/>
                      <a:pt x="38" y="143"/>
                    </a:cubicBezTo>
                    <a:cubicBezTo>
                      <a:pt x="63" y="99"/>
                      <a:pt x="99" y="63"/>
                      <a:pt x="143" y="38"/>
                    </a:cubicBezTo>
                    <a:cubicBezTo>
                      <a:pt x="187" y="13"/>
                      <a:pt x="235" y="0"/>
                      <a:pt x="286" y="0"/>
                    </a:cubicBezTo>
                    <a:cubicBezTo>
                      <a:pt x="336" y="0"/>
                      <a:pt x="386" y="13"/>
                      <a:pt x="430" y="38"/>
                    </a:cubicBezTo>
                    <a:cubicBezTo>
                      <a:pt x="474" y="63"/>
                      <a:pt x="510" y="99"/>
                      <a:pt x="535" y="143"/>
                    </a:cubicBezTo>
                    <a:cubicBezTo>
                      <a:pt x="560" y="186"/>
                      <a:pt x="573" y="236"/>
                      <a:pt x="573" y="2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800" tIns="46800" rIns="91800" bIns="46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7" name="Google Shape;427;p28"/>
            <p:cNvGrpSpPr/>
            <p:nvPr/>
          </p:nvGrpSpPr>
          <p:grpSpPr>
            <a:xfrm>
              <a:off x="290804" y="1487989"/>
              <a:ext cx="844851" cy="813752"/>
              <a:chOff x="2595960" y="-85680"/>
              <a:chExt cx="704160" cy="678240"/>
            </a:xfrm>
          </p:grpSpPr>
          <p:sp>
            <p:nvSpPr>
              <p:cNvPr id="428" name="Google Shape;428;p28"/>
              <p:cNvSpPr/>
              <p:nvPr/>
            </p:nvSpPr>
            <p:spPr>
              <a:xfrm>
                <a:off x="2595960" y="-85680"/>
                <a:ext cx="704160" cy="33912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942" extrusionOk="0">
                    <a:moveTo>
                      <a:pt x="978" y="942"/>
                    </a:moveTo>
                    <a:lnTo>
                      <a:pt x="1956" y="0"/>
                    </a:lnTo>
                    <a:lnTo>
                      <a:pt x="0" y="0"/>
                    </a:lnTo>
                    <a:lnTo>
                      <a:pt x="978" y="94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950" tIns="48950" rIns="93950" bIns="48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8"/>
              <p:cNvSpPr/>
              <p:nvPr/>
            </p:nvSpPr>
            <p:spPr>
              <a:xfrm>
                <a:off x="2595960" y="253440"/>
                <a:ext cx="704160" cy="33912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942" extrusionOk="0">
                    <a:moveTo>
                      <a:pt x="978" y="0"/>
                    </a:moveTo>
                    <a:lnTo>
                      <a:pt x="0" y="942"/>
                    </a:lnTo>
                    <a:lnTo>
                      <a:pt x="1956" y="942"/>
                    </a:lnTo>
                    <a:lnTo>
                      <a:pt x="97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950" tIns="48950" rIns="93950" bIns="489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0" name="Google Shape;430;p28"/>
          <p:cNvSpPr/>
          <p:nvPr/>
        </p:nvSpPr>
        <p:spPr>
          <a:xfrm>
            <a:off x="-7163285" y="4614620"/>
            <a:ext cx="406080" cy="73800"/>
          </a:xfrm>
          <a:custGeom>
            <a:avLst/>
            <a:gdLst/>
            <a:ahLst/>
            <a:cxnLst/>
            <a:rect l="l" t="t" r="r" b="b"/>
            <a:pathLst>
              <a:path w="1128" h="205" extrusionOk="0">
                <a:moveTo>
                  <a:pt x="0" y="0"/>
                </a:moveTo>
                <a:lnTo>
                  <a:pt x="1128" y="0"/>
                </a:lnTo>
                <a:lnTo>
                  <a:pt x="1128" y="205"/>
                </a:lnTo>
                <a:lnTo>
                  <a:pt x="0" y="205"/>
                </a:lnTo>
                <a:lnTo>
                  <a:pt x="0" y="0"/>
                </a:lnTo>
                <a:close/>
              </a:path>
            </a:pathLst>
          </a:custGeom>
          <a:solidFill>
            <a:srgbClr val="FDE700"/>
          </a:solidFill>
          <a:ln>
            <a:noFill/>
          </a:ln>
        </p:spPr>
        <p:txBody>
          <a:bodyPr spcFirstLastPara="1" wrap="square" lIns="90000" tIns="28800" rIns="90000" bIns="288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8"/>
          <p:cNvSpPr/>
          <p:nvPr/>
        </p:nvSpPr>
        <p:spPr>
          <a:xfrm>
            <a:off x="-7569725" y="4540460"/>
            <a:ext cx="406440" cy="74160"/>
          </a:xfrm>
          <a:custGeom>
            <a:avLst/>
            <a:gdLst/>
            <a:ahLst/>
            <a:cxnLst/>
            <a:rect l="l" t="t" r="r" b="b"/>
            <a:pathLst>
              <a:path w="1129" h="206" extrusionOk="0">
                <a:moveTo>
                  <a:pt x="0" y="0"/>
                </a:moveTo>
                <a:lnTo>
                  <a:pt x="1129" y="0"/>
                </a:lnTo>
                <a:lnTo>
                  <a:pt x="1129" y="206"/>
                </a:lnTo>
                <a:lnTo>
                  <a:pt x="0" y="206"/>
                </a:lnTo>
                <a:lnTo>
                  <a:pt x="0" y="0"/>
                </a:lnTo>
                <a:close/>
              </a:path>
            </a:pathLst>
          </a:custGeom>
          <a:solidFill>
            <a:srgbClr val="FDE700"/>
          </a:solidFill>
          <a:ln>
            <a:noFill/>
          </a:ln>
        </p:spPr>
        <p:txBody>
          <a:bodyPr spcFirstLastPara="1" wrap="square" lIns="90000" tIns="29150" rIns="90000" bIns="2915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28"/>
          <p:cNvGrpSpPr/>
          <p:nvPr/>
        </p:nvGrpSpPr>
        <p:grpSpPr>
          <a:xfrm>
            <a:off x="8082693" y="3121925"/>
            <a:ext cx="1061309" cy="2021467"/>
            <a:chOff x="8082693" y="3121925"/>
            <a:chExt cx="1061309" cy="2021467"/>
          </a:xfrm>
        </p:grpSpPr>
        <p:grpSp>
          <p:nvGrpSpPr>
            <p:cNvPr id="433" name="Google Shape;433;p28"/>
            <p:cNvGrpSpPr/>
            <p:nvPr/>
          </p:nvGrpSpPr>
          <p:grpSpPr>
            <a:xfrm flipH="1">
              <a:off x="8082693" y="4074151"/>
              <a:ext cx="1060702" cy="1059698"/>
              <a:chOff x="-1" y="4074151"/>
              <a:chExt cx="1060702" cy="1059698"/>
            </a:xfrm>
          </p:grpSpPr>
          <p:sp>
            <p:nvSpPr>
              <p:cNvPr id="434" name="Google Shape;434;p28"/>
              <p:cNvSpPr/>
              <p:nvPr/>
            </p:nvSpPr>
            <p:spPr>
              <a:xfrm rot="10800000">
                <a:off x="-1" y="4604001"/>
                <a:ext cx="530352" cy="52984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04" extrusionOk="0">
                    <a:moveTo>
                      <a:pt x="0" y="0"/>
                    </a:moveTo>
                    <a:lnTo>
                      <a:pt x="0" y="1804"/>
                    </a:lnTo>
                    <a:lnTo>
                      <a:pt x="1619" y="18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8"/>
              <p:cNvSpPr/>
              <p:nvPr/>
            </p:nvSpPr>
            <p:spPr>
              <a:xfrm rot="10800000">
                <a:off x="530349" y="4604001"/>
                <a:ext cx="530352" cy="52984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04" extrusionOk="0">
                    <a:moveTo>
                      <a:pt x="0" y="0"/>
                    </a:moveTo>
                    <a:lnTo>
                      <a:pt x="0" y="1804"/>
                    </a:lnTo>
                    <a:lnTo>
                      <a:pt x="1619" y="18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8"/>
              <p:cNvSpPr/>
              <p:nvPr/>
            </p:nvSpPr>
            <p:spPr>
              <a:xfrm rot="10800000">
                <a:off x="530349" y="4074151"/>
                <a:ext cx="530352" cy="52984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04" extrusionOk="0">
                    <a:moveTo>
                      <a:pt x="0" y="0"/>
                    </a:moveTo>
                    <a:lnTo>
                      <a:pt x="0" y="1804"/>
                    </a:lnTo>
                    <a:lnTo>
                      <a:pt x="1619" y="18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28"/>
            <p:cNvGrpSpPr/>
            <p:nvPr/>
          </p:nvGrpSpPr>
          <p:grpSpPr>
            <a:xfrm flipH="1">
              <a:off x="8430798" y="3741921"/>
              <a:ext cx="713204" cy="1401471"/>
              <a:chOff x="14718960" y="1687320"/>
              <a:chExt cx="514800" cy="1011600"/>
            </a:xfrm>
          </p:grpSpPr>
          <p:sp>
            <p:nvSpPr>
              <p:cNvPr id="438" name="Google Shape;438;p28"/>
              <p:cNvSpPr/>
              <p:nvPr/>
            </p:nvSpPr>
            <p:spPr>
              <a:xfrm>
                <a:off x="14990760" y="2172960"/>
                <a:ext cx="243000" cy="52596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1461" extrusionOk="0">
                    <a:moveTo>
                      <a:pt x="675" y="1461"/>
                    </a:moveTo>
                    <a:lnTo>
                      <a:pt x="0" y="1461"/>
                    </a:lnTo>
                    <a:lnTo>
                      <a:pt x="0" y="0"/>
                    </a:lnTo>
                    <a:lnTo>
                      <a:pt x="675" y="0"/>
                    </a:lnTo>
                    <a:lnTo>
                      <a:pt x="675" y="146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800" tIns="46800" rIns="91800" bIns="46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39" name="Google Shape;439;p28"/>
              <p:cNvCxnSpPr/>
              <p:nvPr/>
            </p:nvCxnSpPr>
            <p:spPr>
              <a:xfrm rot="10800000" flipH="1">
                <a:off x="14990760" y="2173020"/>
                <a:ext cx="243000" cy="52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40" name="Google Shape;440;p28"/>
              <p:cNvSpPr/>
              <p:nvPr/>
            </p:nvSpPr>
            <p:spPr>
              <a:xfrm>
                <a:off x="14718960" y="1687320"/>
                <a:ext cx="514800" cy="48564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349" extrusionOk="0">
                    <a:moveTo>
                      <a:pt x="0" y="1349"/>
                    </a:moveTo>
                    <a:lnTo>
                      <a:pt x="1430" y="1349"/>
                    </a:lnTo>
                    <a:lnTo>
                      <a:pt x="1430" y="0"/>
                    </a:lnTo>
                    <a:lnTo>
                      <a:pt x="0" y="0"/>
                    </a:lnTo>
                    <a:lnTo>
                      <a:pt x="0" y="134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800" tIns="46800" rIns="91800" bIns="46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1" name="Google Shape;441;p28"/>
            <p:cNvSpPr/>
            <p:nvPr/>
          </p:nvSpPr>
          <p:spPr>
            <a:xfrm>
              <a:off x="8477386" y="3121925"/>
              <a:ext cx="620001" cy="620001"/>
            </a:xfrm>
            <a:custGeom>
              <a:avLst/>
              <a:gdLst/>
              <a:ahLst/>
              <a:cxnLst/>
              <a:rect l="l" t="t" r="r" b="b"/>
              <a:pathLst>
                <a:path w="4692" h="4692" extrusionOk="0">
                  <a:moveTo>
                    <a:pt x="2346" y="0"/>
                  </a:moveTo>
                  <a:lnTo>
                    <a:pt x="4692" y="2346"/>
                  </a:lnTo>
                  <a:lnTo>
                    <a:pt x="2346" y="4692"/>
                  </a:lnTo>
                  <a:lnTo>
                    <a:pt x="0" y="2346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" name="Google Shape;402;p28">
            <a:extLst>
              <a:ext uri="{FF2B5EF4-FFF2-40B4-BE49-F238E27FC236}">
                <a16:creationId xmlns:a16="http://schemas.microsoft.com/office/drawing/2014/main" id="{6AD483E8-FB99-58A6-2084-AF36D2316A6B}"/>
              </a:ext>
            </a:extLst>
          </p:cNvPr>
          <p:cNvCxnSpPr>
            <a:cxnSpLocks/>
          </p:cNvCxnSpPr>
          <p:nvPr/>
        </p:nvCxnSpPr>
        <p:spPr>
          <a:xfrm>
            <a:off x="1846349" y="2316319"/>
            <a:ext cx="424680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54F46720-0458-C703-9F2F-9E2BFB55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>
            <a:extLst>
              <a:ext uri="{FF2B5EF4-FFF2-40B4-BE49-F238E27FC236}">
                <a16:creationId xmlns:a16="http://schemas.microsoft.com/office/drawing/2014/main" id="{38BCA813-420B-D700-6803-E443CA2D6D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2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Ressourcen /  MLOps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57528-3FD6-428B-32B6-107528C5F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67" y="3305961"/>
            <a:ext cx="7666567" cy="794445"/>
          </a:xfrm>
          <a:prstGeom prst="rect">
            <a:avLst/>
          </a:prstGeom>
        </p:spPr>
      </p:pic>
      <p:sp>
        <p:nvSpPr>
          <p:cNvPr id="4" name="AutoShape 4" descr="OpenShift - Wikipedia">
            <a:extLst>
              <a:ext uri="{FF2B5EF4-FFF2-40B4-BE49-F238E27FC236}">
                <a16:creationId xmlns:a16="http://schemas.microsoft.com/office/drawing/2014/main" id="{5749DAB7-C7C6-90E5-0AE5-389D8F0B8F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0633" y="950383"/>
            <a:ext cx="3242734" cy="324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078" name="Picture 6" descr="OpenShift | Kangaroot">
            <a:extLst>
              <a:ext uri="{FF2B5EF4-FFF2-40B4-BE49-F238E27FC236}">
                <a16:creationId xmlns:a16="http://schemas.microsoft.com/office/drawing/2014/main" id="{082A0D2F-DD72-AF7E-CEC9-C72F9023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331" y="3951712"/>
            <a:ext cx="2196836" cy="14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uilding Declarative Pipelines with OpenShift DSL Plugin">
            <a:extLst>
              <a:ext uri="{FF2B5EF4-FFF2-40B4-BE49-F238E27FC236}">
                <a16:creationId xmlns:a16="http://schemas.microsoft.com/office/drawing/2014/main" id="{D7093C64-FE75-EAD2-9549-1A00E988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202734"/>
            <a:ext cx="4262967" cy="184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72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7B6D7C09-0F93-3CFE-933C-D5A90B089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>
            <a:extLst>
              <a:ext uri="{FF2B5EF4-FFF2-40B4-BE49-F238E27FC236}">
                <a16:creationId xmlns:a16="http://schemas.microsoft.com/office/drawing/2014/main" id="{3A7DD3FE-B78A-A1BC-7154-D9F6412CD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2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4" name="AutoShape 4" descr="OpenShift - Wikipedia">
            <a:extLst>
              <a:ext uri="{FF2B5EF4-FFF2-40B4-BE49-F238E27FC236}">
                <a16:creationId xmlns:a16="http://schemas.microsoft.com/office/drawing/2014/main" id="{8381B304-AF88-E879-E122-0E7E940E2C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0633" y="950383"/>
            <a:ext cx="3242734" cy="324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02BD5-C713-B299-21D9-3EB5FFDDA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65" y="1523083"/>
            <a:ext cx="3972397" cy="3004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2B580-EDCE-4908-9463-A9FCEA7CE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637" y="1523082"/>
            <a:ext cx="4004781" cy="30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8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EF788907-F137-2E71-0E0C-C6EC994AF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>
            <a:extLst>
              <a:ext uri="{FF2B5EF4-FFF2-40B4-BE49-F238E27FC236}">
                <a16:creationId xmlns:a16="http://schemas.microsoft.com/office/drawing/2014/main" id="{F03788BB-78AB-5C52-8D62-56CF9531F0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2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 / Training</a:t>
            </a:r>
            <a:endParaRPr dirty="0"/>
          </a:p>
        </p:txBody>
      </p:sp>
      <p:sp>
        <p:nvSpPr>
          <p:cNvPr id="4" name="AutoShape 4" descr="OpenShift - Wikipedia">
            <a:extLst>
              <a:ext uri="{FF2B5EF4-FFF2-40B4-BE49-F238E27FC236}">
                <a16:creationId xmlns:a16="http://schemas.microsoft.com/office/drawing/2014/main" id="{1FE76826-A983-7A6D-0EAB-96A5AFE2FC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0633" y="950383"/>
            <a:ext cx="3242734" cy="324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6" name="Picture 2" descr="plots">
            <a:extLst>
              <a:ext uri="{FF2B5EF4-FFF2-40B4-BE49-F238E27FC236}">
                <a16:creationId xmlns:a16="http://schemas.microsoft.com/office/drawing/2014/main" id="{150C5B20-B62E-2757-3A4A-7D73E156E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46" y="1436158"/>
            <a:ext cx="7938654" cy="21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71;p30">
            <a:extLst>
              <a:ext uri="{FF2B5EF4-FFF2-40B4-BE49-F238E27FC236}">
                <a16:creationId xmlns:a16="http://schemas.microsoft.com/office/drawing/2014/main" id="{AD2CEC75-650D-9845-D1D3-DDAB5CED8205}"/>
              </a:ext>
            </a:extLst>
          </p:cNvPr>
          <p:cNvSpPr txBox="1">
            <a:spLocks/>
          </p:cNvSpPr>
          <p:nvPr/>
        </p:nvSpPr>
        <p:spPr>
          <a:xfrm>
            <a:off x="2397081" y="3929560"/>
            <a:ext cx="3962783" cy="37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de-DE" b="1" dirty="0"/>
              <a:t>Loss: 0.928 </a:t>
            </a:r>
          </a:p>
          <a:p>
            <a:pPr marL="0" indent="0" algn="ctr"/>
            <a:r>
              <a:rPr lang="de-DE" b="1" dirty="0"/>
              <a:t>Human-</a:t>
            </a:r>
            <a:r>
              <a:rPr lang="de-DE" b="1" dirty="0" err="1"/>
              <a:t>Eval</a:t>
            </a:r>
            <a:r>
              <a:rPr lang="de-DE" b="1" dirty="0"/>
              <a:t>: 33.57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296360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48D6C404-A9FA-4CB3-9300-3389A8363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>
            <a:extLst>
              <a:ext uri="{FF2B5EF4-FFF2-40B4-BE49-F238E27FC236}">
                <a16:creationId xmlns:a16="http://schemas.microsoft.com/office/drawing/2014/main" id="{02B5352A-57D6-B369-65C9-4606D1174A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2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Technologien</a:t>
            </a:r>
            <a:r>
              <a:rPr lang="en-US" dirty="0"/>
              <a:t> &amp; </a:t>
            </a:r>
            <a:r>
              <a:rPr lang="en-US" dirty="0" err="1"/>
              <a:t>Colab</a:t>
            </a:r>
            <a:r>
              <a:rPr lang="en-US" dirty="0"/>
              <a:t> Notebook</a:t>
            </a:r>
            <a:endParaRPr dirty="0"/>
          </a:p>
        </p:txBody>
      </p:sp>
      <p:sp>
        <p:nvSpPr>
          <p:cNvPr id="4" name="AutoShape 4" descr="OpenShift - Wikipedia">
            <a:extLst>
              <a:ext uri="{FF2B5EF4-FFF2-40B4-BE49-F238E27FC236}">
                <a16:creationId xmlns:a16="http://schemas.microsoft.com/office/drawing/2014/main" id="{003DB008-B360-E2D4-D6BE-816B77A9C7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0633" y="950383"/>
            <a:ext cx="3242734" cy="324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9DA6B-66D6-05EA-F788-21C31CD6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47" y="1185333"/>
            <a:ext cx="2978647" cy="3636432"/>
          </a:xfrm>
          <a:prstGeom prst="rect">
            <a:avLst/>
          </a:prstGeom>
        </p:spPr>
      </p:pic>
      <p:sp>
        <p:nvSpPr>
          <p:cNvPr id="6" name="Google Shape;472;p30">
            <a:extLst>
              <a:ext uri="{FF2B5EF4-FFF2-40B4-BE49-F238E27FC236}">
                <a16:creationId xmlns:a16="http://schemas.microsoft.com/office/drawing/2014/main" id="{AA9E8FEF-84CC-32FB-C167-5811CD26EB82}"/>
              </a:ext>
            </a:extLst>
          </p:cNvPr>
          <p:cNvSpPr txBox="1">
            <a:spLocks/>
          </p:cNvSpPr>
          <p:nvPr/>
        </p:nvSpPr>
        <p:spPr>
          <a:xfrm>
            <a:off x="3965867" y="1147633"/>
            <a:ext cx="3535600" cy="367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de-DE" b="1" dirty="0"/>
              <a:t>Technologien:</a:t>
            </a:r>
          </a:p>
          <a:p>
            <a:pPr marL="0" indent="0" algn="l"/>
            <a:endParaRPr lang="de-DE" sz="1200" b="1" dirty="0"/>
          </a:p>
          <a:p>
            <a:pPr marL="0" indent="0" algn="l"/>
            <a:endParaRPr lang="de-DE" sz="1200" b="1" dirty="0"/>
          </a:p>
          <a:p>
            <a:pPr marL="0" indent="0" algn="l"/>
            <a:r>
              <a:rPr lang="de-DE" sz="1200" b="1" dirty="0"/>
              <a:t>Standard</a:t>
            </a:r>
          </a:p>
          <a:p>
            <a:pPr marL="0" indent="0" algn="l"/>
            <a:endParaRPr lang="de-DE" sz="1200" b="1" dirty="0"/>
          </a:p>
          <a:p>
            <a:pPr marL="0" indent="0" algn="l"/>
            <a:r>
              <a:rPr lang="de-DE" sz="1200" dirty="0"/>
              <a:t>- CUDA</a:t>
            </a:r>
          </a:p>
          <a:p>
            <a:pPr marL="0" indent="0" algn="l"/>
            <a:r>
              <a:rPr lang="de-DE" sz="1200" dirty="0"/>
              <a:t>- Transformers</a:t>
            </a:r>
          </a:p>
          <a:p>
            <a:pPr marL="171450" indent="-171450" algn="l">
              <a:buFontTx/>
              <a:buChar char="-"/>
            </a:pPr>
            <a:endParaRPr lang="de-DE" sz="1200" dirty="0"/>
          </a:p>
          <a:p>
            <a:pPr marL="0" indent="0" algn="l"/>
            <a:r>
              <a:rPr lang="de-DE" sz="1200" b="1" dirty="0"/>
              <a:t>VRAM-Optimierungen</a:t>
            </a:r>
          </a:p>
          <a:p>
            <a:pPr marL="0" indent="0" algn="l"/>
            <a:endParaRPr lang="de-DE" sz="1200" b="1" dirty="0"/>
          </a:p>
          <a:p>
            <a:pPr marL="0" indent="0" algn="l"/>
            <a:r>
              <a:rPr lang="de-DE" sz="1200" dirty="0"/>
              <a:t>- PEFT</a:t>
            </a:r>
          </a:p>
          <a:p>
            <a:pPr marL="0" indent="0" algn="l"/>
            <a:r>
              <a:rPr lang="de-DE" sz="1200" dirty="0"/>
              <a:t>- </a:t>
            </a:r>
            <a:r>
              <a:rPr lang="de-DE" sz="1200" dirty="0" err="1"/>
              <a:t>LoRA</a:t>
            </a:r>
            <a:endParaRPr lang="de-DE" sz="1200" dirty="0"/>
          </a:p>
          <a:p>
            <a:pPr marL="0" indent="0" algn="l"/>
            <a:r>
              <a:rPr lang="de-DE" sz="1200" dirty="0"/>
              <a:t>- Gradient </a:t>
            </a:r>
            <a:r>
              <a:rPr lang="de-DE" sz="1200" dirty="0" err="1"/>
              <a:t>Accumulation</a:t>
            </a:r>
            <a:r>
              <a:rPr lang="de-DE" sz="1200" dirty="0"/>
              <a:t> &amp; </a:t>
            </a:r>
            <a:r>
              <a:rPr lang="de-DE" sz="1200" dirty="0" err="1"/>
              <a:t>Checkpointing</a:t>
            </a:r>
            <a:endParaRPr lang="de-DE" sz="1200" dirty="0"/>
          </a:p>
          <a:p>
            <a:pPr marL="0" indent="0" algn="l"/>
            <a:r>
              <a:rPr lang="de-DE" sz="1200" dirty="0"/>
              <a:t>- 4-Bit </a:t>
            </a:r>
            <a:r>
              <a:rPr lang="de-DE" sz="1200" dirty="0" err="1"/>
              <a:t>Quantization</a:t>
            </a:r>
            <a:endParaRPr lang="de-DE" sz="1200" dirty="0"/>
          </a:p>
          <a:p>
            <a:pPr marL="0" indent="0" algn="l"/>
            <a:r>
              <a:rPr lang="de-DE" sz="1200" dirty="0"/>
              <a:t>- Flash Attention</a:t>
            </a:r>
          </a:p>
          <a:p>
            <a:pPr marL="0" indent="0" algn="l"/>
            <a:endParaRPr lang="de-DE" sz="1200" b="1" dirty="0"/>
          </a:p>
          <a:p>
            <a:pPr marL="0" indent="0" algn="l"/>
            <a:r>
              <a:rPr lang="de-DE" sz="1200" b="1" dirty="0"/>
              <a:t>Weiteres:</a:t>
            </a:r>
          </a:p>
          <a:p>
            <a:pPr marL="0" indent="0" algn="l"/>
            <a:endParaRPr lang="de-DE" sz="1200" b="1" dirty="0"/>
          </a:p>
          <a:p>
            <a:pPr marL="0" indent="0" algn="l"/>
            <a:r>
              <a:rPr lang="de-DE" sz="1200" dirty="0"/>
              <a:t>-</a:t>
            </a:r>
            <a:r>
              <a:rPr lang="de-DE" sz="1200" dirty="0" err="1"/>
              <a:t>WandB</a:t>
            </a:r>
            <a:endParaRPr lang="de-DE" sz="1200" dirty="0"/>
          </a:p>
          <a:p>
            <a:pPr marL="0" indent="0" algn="l"/>
            <a:endParaRPr lang="de-DE" sz="12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4E47A9A-A6B3-0616-FB78-6FAD5BE0A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67" y="1147633"/>
            <a:ext cx="1963418" cy="196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1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>
          <a:extLst>
            <a:ext uri="{FF2B5EF4-FFF2-40B4-BE49-F238E27FC236}">
              <a16:creationId xmlns:a16="http://schemas.microsoft.com/office/drawing/2014/main" id="{F4F42752-B212-2662-8015-302FA2FF3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6C67AFD-97C3-5E80-8237-28F4212E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94" y="280296"/>
            <a:ext cx="7704000" cy="572700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OSSBIG </a:t>
            </a:r>
            <a:r>
              <a:rPr lang="en-US" sz="1600" dirty="0" err="1">
                <a:solidFill>
                  <a:schemeClr val="tx1"/>
                </a:solidFill>
              </a:rPr>
              <a:t>Arbeitsgruppe</a:t>
            </a:r>
            <a:br>
              <a:rPr lang="en-US" dirty="0"/>
            </a:br>
            <a:r>
              <a:rPr lang="en-US" dirty="0"/>
              <a:t>“AI Assisted Software Development”</a:t>
            </a:r>
            <a:endParaRPr lang="de-DE" dirty="0"/>
          </a:p>
        </p:txBody>
      </p:sp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9AD077-21E7-0312-8521-862CCAB1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016" y="1095956"/>
            <a:ext cx="1339756" cy="1190266"/>
          </a:xfrm>
          <a:prstGeom prst="rect">
            <a:avLst/>
          </a:prstGeom>
        </p:spPr>
      </p:pic>
      <p:pic>
        <p:nvPicPr>
          <p:cNvPr id="37" name="Picture 36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409969DB-66A6-2555-505F-0FB593B65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364" y="4200141"/>
            <a:ext cx="1199587" cy="579111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5F8FAF-C8D0-19FE-18C3-1DA6CB4B4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723" y="3623416"/>
            <a:ext cx="2264135" cy="401215"/>
          </a:xfrm>
          <a:prstGeom prst="rect">
            <a:avLst/>
          </a:prstGeom>
        </p:spPr>
      </p:pic>
      <p:pic>
        <p:nvPicPr>
          <p:cNvPr id="41" name="Picture 40" descr="A black and white logo&#10;&#10;Description automatically generated">
            <a:extLst>
              <a:ext uri="{FF2B5EF4-FFF2-40B4-BE49-F238E27FC236}">
                <a16:creationId xmlns:a16="http://schemas.microsoft.com/office/drawing/2014/main" id="{630F5A5B-D9CB-00F3-B118-6137367C6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5852" y="4255633"/>
            <a:ext cx="1658599" cy="531851"/>
          </a:xfrm>
          <a:prstGeom prst="rect">
            <a:avLst/>
          </a:prstGeom>
        </p:spPr>
      </p:pic>
      <p:pic>
        <p:nvPicPr>
          <p:cNvPr id="43" name="Picture 42" descr="A black and white logo&#10;&#10;Description automatically generated">
            <a:extLst>
              <a:ext uri="{FF2B5EF4-FFF2-40B4-BE49-F238E27FC236}">
                <a16:creationId xmlns:a16="http://schemas.microsoft.com/office/drawing/2014/main" id="{7471C072-8C3D-037C-E801-101A531F4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889" y="2791666"/>
            <a:ext cx="2058687" cy="483792"/>
          </a:xfrm>
          <a:prstGeom prst="rect">
            <a:avLst/>
          </a:prstGeom>
        </p:spPr>
      </p:pic>
      <p:pic>
        <p:nvPicPr>
          <p:cNvPr id="45" name="Picture 44" descr="A black and white logo&#10;&#10;Description automatically generated">
            <a:extLst>
              <a:ext uri="{FF2B5EF4-FFF2-40B4-BE49-F238E27FC236}">
                <a16:creationId xmlns:a16="http://schemas.microsoft.com/office/drawing/2014/main" id="{BED5276A-A8C6-A7B1-B817-2A63363856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5152" y="3465026"/>
            <a:ext cx="2164424" cy="625759"/>
          </a:xfrm>
          <a:prstGeom prst="rect">
            <a:avLst/>
          </a:prstGeom>
        </p:spPr>
      </p:pic>
      <p:pic>
        <p:nvPicPr>
          <p:cNvPr id="47" name="Picture 46" descr="A blue and black logo&#10;&#10;Description automatically generated">
            <a:extLst>
              <a:ext uri="{FF2B5EF4-FFF2-40B4-BE49-F238E27FC236}">
                <a16:creationId xmlns:a16="http://schemas.microsoft.com/office/drawing/2014/main" id="{96DEA8E4-A3E2-C876-58CD-C94B54199F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473" y="2794882"/>
            <a:ext cx="2092325" cy="609415"/>
          </a:xfrm>
          <a:prstGeom prst="rect">
            <a:avLst/>
          </a:prstGeom>
        </p:spPr>
      </p:pic>
      <p:pic>
        <p:nvPicPr>
          <p:cNvPr id="49" name="Picture 48" descr="A black and yellow rectangle with a yellow border&#10;&#10;Description automatically generated">
            <a:extLst>
              <a:ext uri="{FF2B5EF4-FFF2-40B4-BE49-F238E27FC236}">
                <a16:creationId xmlns:a16="http://schemas.microsoft.com/office/drawing/2014/main" id="{9C8954F0-0C4E-6D92-0874-8F11C54EC4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0723" y="4278441"/>
            <a:ext cx="1622190" cy="500811"/>
          </a:xfrm>
          <a:prstGeom prst="rect">
            <a:avLst/>
          </a:prstGeom>
        </p:spPr>
      </p:pic>
      <p:pic>
        <p:nvPicPr>
          <p:cNvPr id="51" name="Picture 50" descr="A red and black logo&#10;&#10;Description automatically generated">
            <a:extLst>
              <a:ext uri="{FF2B5EF4-FFF2-40B4-BE49-F238E27FC236}">
                <a16:creationId xmlns:a16="http://schemas.microsoft.com/office/drawing/2014/main" id="{AEDC3244-DC20-7E70-803B-BD4D046C9F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6185" y="4288736"/>
            <a:ext cx="1154331" cy="480219"/>
          </a:xfrm>
          <a:prstGeom prst="rect">
            <a:avLst/>
          </a:prstGeom>
        </p:spPr>
      </p:pic>
      <p:pic>
        <p:nvPicPr>
          <p:cNvPr id="53" name="Picture 5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9839B4-E90A-FDD4-BA21-419024DC4E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6375" y="2830970"/>
            <a:ext cx="1386093" cy="515626"/>
          </a:xfrm>
          <a:prstGeom prst="rect">
            <a:avLst/>
          </a:prstGeom>
        </p:spPr>
      </p:pic>
      <p:pic>
        <p:nvPicPr>
          <p:cNvPr id="55" name="Picture 54" descr="A black and white text&#10;&#10;Description automatically generated">
            <a:extLst>
              <a:ext uri="{FF2B5EF4-FFF2-40B4-BE49-F238E27FC236}">
                <a16:creationId xmlns:a16="http://schemas.microsoft.com/office/drawing/2014/main" id="{A347F7D7-3708-3BC9-C294-52A9D7104B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8865" y="3589556"/>
            <a:ext cx="1476661" cy="435075"/>
          </a:xfrm>
          <a:prstGeom prst="rect">
            <a:avLst/>
          </a:prstGeom>
        </p:spPr>
      </p:pic>
      <p:sp>
        <p:nvSpPr>
          <p:cNvPr id="2" name="Title 32">
            <a:extLst>
              <a:ext uri="{FF2B5EF4-FFF2-40B4-BE49-F238E27FC236}">
                <a16:creationId xmlns:a16="http://schemas.microsoft.com/office/drawing/2014/main" id="{CCDFCF5F-8B87-8693-5748-CA947D92486A}"/>
              </a:ext>
            </a:extLst>
          </p:cNvPr>
          <p:cNvSpPr txBox="1">
            <a:spLocks/>
          </p:cNvSpPr>
          <p:nvPr/>
        </p:nvSpPr>
        <p:spPr>
          <a:xfrm>
            <a:off x="854412" y="225827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600" u="sng" dirty="0">
                <a:solidFill>
                  <a:schemeClr val="tx1"/>
                </a:solidFill>
              </a:rPr>
              <a:t>MIT TEILNEHMERN VON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4010652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B1A8871B-885D-B886-13C8-1A1A2BC7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>
            <a:extLst>
              <a:ext uri="{FF2B5EF4-FFF2-40B4-BE49-F238E27FC236}">
                <a16:creationId xmlns:a16="http://schemas.microsoft.com/office/drawing/2014/main" id="{5AE28EE6-DFC2-5563-8E9D-4CC3649B5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Publikationen</a:t>
            </a:r>
            <a:endParaRPr dirty="0"/>
          </a:p>
        </p:txBody>
      </p:sp>
      <p:sp>
        <p:nvSpPr>
          <p:cNvPr id="471" name="Google Shape;471;p30">
            <a:extLst>
              <a:ext uri="{FF2B5EF4-FFF2-40B4-BE49-F238E27FC236}">
                <a16:creationId xmlns:a16="http://schemas.microsoft.com/office/drawing/2014/main" id="{D0519283-38C0-BB55-CA33-59E956CA472C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58925" y="3853100"/>
            <a:ext cx="2227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Synth UI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Dokumentation</a:t>
            </a:r>
            <a:endParaRPr lang="en-U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(18 Seiten)</a:t>
            </a:r>
            <a:endParaRPr sz="1200" dirty="0"/>
          </a:p>
        </p:txBody>
      </p:sp>
      <p:sp>
        <p:nvSpPr>
          <p:cNvPr id="472" name="Google Shape;472;p30">
            <a:extLst>
              <a:ext uri="{FF2B5EF4-FFF2-40B4-BE49-F238E27FC236}">
                <a16:creationId xmlns:a16="http://schemas.microsoft.com/office/drawing/2014/main" id="{26572B8E-C25C-E46C-8E02-A1572A28A271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458250" y="3853100"/>
            <a:ext cx="2227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OSSBIG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(33 Seiten)</a:t>
            </a:r>
            <a:endParaRPr sz="1200" dirty="0"/>
          </a:p>
        </p:txBody>
      </p:sp>
      <p:sp>
        <p:nvSpPr>
          <p:cNvPr id="473" name="Google Shape;473;p30">
            <a:extLst>
              <a:ext uri="{FF2B5EF4-FFF2-40B4-BE49-F238E27FC236}">
                <a16:creationId xmlns:a16="http://schemas.microsoft.com/office/drawing/2014/main" id="{6670F833-6630-B7A3-960D-94123EE688F5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57575" y="3853100"/>
            <a:ext cx="2227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OSSBIG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Governance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(56 Seiten)</a:t>
            </a:r>
            <a:endParaRPr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39A35A-0A39-D44C-1398-291214D7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48" y="1345433"/>
            <a:ext cx="1671924" cy="2371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7EC83E-0888-2962-21F9-97E1461D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38" y="1386033"/>
            <a:ext cx="1719524" cy="2371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EF097-D66E-9F7D-7D2F-D7CA3ADC8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81" y="1369101"/>
            <a:ext cx="1691429" cy="2407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0025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 txBox="1">
            <a:spLocks noGrp="1"/>
          </p:cNvSpPr>
          <p:nvPr>
            <p:ph type="title"/>
          </p:nvPr>
        </p:nvSpPr>
        <p:spPr>
          <a:xfrm>
            <a:off x="710522" y="582408"/>
            <a:ext cx="3439200" cy="10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479" name="Google Shape;479;p31"/>
          <p:cNvSpPr txBox="1">
            <a:spLocks noGrp="1"/>
          </p:cNvSpPr>
          <p:nvPr>
            <p:ph type="subTitle" idx="1"/>
          </p:nvPr>
        </p:nvSpPr>
        <p:spPr>
          <a:xfrm>
            <a:off x="710522" y="1891669"/>
            <a:ext cx="3439200" cy="24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Montserrat"/>
                <a:sym typeface="Montserrat"/>
              </a:rPr>
              <a:t>Interaktive</a:t>
            </a:r>
            <a:r>
              <a:rPr lang="en-US" b="1" dirty="0">
                <a:latin typeface="Montserrat"/>
                <a:sym typeface="Montserrat"/>
              </a:rPr>
              <a:t> Demo von Synth 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sym typeface="Montserrat"/>
              </a:rPr>
              <a:t>Website: </a:t>
            </a:r>
            <a:r>
              <a:rPr lang="en-US" dirty="0">
                <a:latin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https://www.synthui.design/</a:t>
            </a:r>
            <a:endParaRPr lang="en-US" dirty="0">
              <a:latin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Montserrat"/>
                <a:sym typeface="Montserrat"/>
              </a:rPr>
              <a:t>Anmeldedaten</a:t>
            </a:r>
            <a:r>
              <a:rPr lang="en-US" b="1" dirty="0">
                <a:latin typeface="Montserrat"/>
                <a:sym typeface="Montserrat"/>
              </a:rPr>
              <a:t>:</a:t>
            </a:r>
          </a:p>
          <a:p>
            <a:pPr marL="171450" indent="-171450"/>
            <a:r>
              <a:rPr lang="en-US" dirty="0" err="1">
                <a:latin typeface="Montserrat"/>
                <a:sym typeface="Montserrat"/>
              </a:rPr>
              <a:t>Benutzername</a:t>
            </a:r>
            <a:r>
              <a:rPr lang="en-US" dirty="0">
                <a:latin typeface="Montserrat"/>
                <a:sym typeface="Montserrat"/>
              </a:rPr>
              <a:t>: </a:t>
            </a:r>
            <a:r>
              <a:rPr lang="en-US" dirty="0" err="1">
                <a:latin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bwki@synthui.design</a:t>
            </a:r>
            <a:endParaRPr lang="en-US" dirty="0">
              <a:latin typeface="Montserrat"/>
              <a:sym typeface="Montserrat"/>
            </a:endParaRPr>
          </a:p>
          <a:p>
            <a:pPr marL="171450" indent="-171450"/>
            <a:r>
              <a:rPr lang="en-US" dirty="0" err="1">
                <a:latin typeface="Montserrat"/>
                <a:sym typeface="Montserrat"/>
              </a:rPr>
              <a:t>Passwort</a:t>
            </a:r>
            <a:r>
              <a:rPr lang="en-US" dirty="0">
                <a:latin typeface="Montserrat"/>
                <a:sym typeface="Montserrat"/>
              </a:rPr>
              <a:t>: bwki2024</a:t>
            </a:r>
            <a:endParaRPr dirty="0">
              <a:latin typeface="Montserrat"/>
              <a:sym typeface="Montserrat"/>
            </a:endParaRPr>
          </a:p>
        </p:txBody>
      </p:sp>
      <p:grpSp>
        <p:nvGrpSpPr>
          <p:cNvPr id="481" name="Google Shape;481;p31"/>
          <p:cNvGrpSpPr/>
          <p:nvPr/>
        </p:nvGrpSpPr>
        <p:grpSpPr>
          <a:xfrm>
            <a:off x="7978350" y="582409"/>
            <a:ext cx="1165514" cy="582825"/>
            <a:chOff x="7978350" y="582409"/>
            <a:chExt cx="1165514" cy="582825"/>
          </a:xfrm>
        </p:grpSpPr>
        <p:sp>
          <p:nvSpPr>
            <p:cNvPr id="482" name="Google Shape;482;p31"/>
            <p:cNvSpPr/>
            <p:nvPr/>
          </p:nvSpPr>
          <p:spPr>
            <a:xfrm>
              <a:off x="7978350" y="582544"/>
              <a:ext cx="582825" cy="582554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3" y="2102"/>
                  </a:moveTo>
                  <a:lnTo>
                    <a:pt x="2103" y="0"/>
                  </a:lnTo>
                  <a:lnTo>
                    <a:pt x="0" y="0"/>
                  </a:lnTo>
                  <a:lnTo>
                    <a:pt x="2103" y="2102"/>
                  </a:lnTo>
                  <a:close/>
                </a:path>
              </a:pathLst>
            </a:custGeom>
            <a:solidFill>
              <a:srgbClr val="EC3CF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1"/>
            <p:cNvSpPr/>
            <p:nvPr/>
          </p:nvSpPr>
          <p:spPr>
            <a:xfrm rot="-5400000">
              <a:off x="8561175" y="582544"/>
              <a:ext cx="582825" cy="582554"/>
            </a:xfrm>
            <a:custGeom>
              <a:avLst/>
              <a:gdLst/>
              <a:ahLst/>
              <a:cxnLst/>
              <a:rect l="l" t="t" r="r" b="b"/>
              <a:pathLst>
                <a:path w="2103" h="2102" extrusionOk="0">
                  <a:moveTo>
                    <a:pt x="2103" y="2102"/>
                  </a:moveTo>
                  <a:lnTo>
                    <a:pt x="2103" y="0"/>
                  </a:lnTo>
                  <a:lnTo>
                    <a:pt x="0" y="0"/>
                  </a:lnTo>
                  <a:lnTo>
                    <a:pt x="2103" y="21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31"/>
          <p:cNvSpPr/>
          <p:nvPr/>
        </p:nvSpPr>
        <p:spPr>
          <a:xfrm>
            <a:off x="4841879" y="1575998"/>
            <a:ext cx="496250" cy="1991499"/>
          </a:xfrm>
          <a:custGeom>
            <a:avLst/>
            <a:gdLst/>
            <a:ahLst/>
            <a:cxnLst/>
            <a:rect l="l" t="t" r="r" b="b"/>
            <a:pathLst>
              <a:path w="1231" h="4940" extrusionOk="0">
                <a:moveTo>
                  <a:pt x="615" y="187"/>
                </a:moveTo>
                <a:cubicBezTo>
                  <a:pt x="852" y="187"/>
                  <a:pt x="1044" y="379"/>
                  <a:pt x="1044" y="615"/>
                </a:cubicBezTo>
                <a:lnTo>
                  <a:pt x="1044" y="4324"/>
                </a:lnTo>
                <a:cubicBezTo>
                  <a:pt x="1044" y="4561"/>
                  <a:pt x="851" y="4753"/>
                  <a:pt x="615" y="4753"/>
                </a:cubicBezTo>
                <a:cubicBezTo>
                  <a:pt x="378" y="4753"/>
                  <a:pt x="187" y="4561"/>
                  <a:pt x="187" y="4324"/>
                </a:cubicBezTo>
                <a:lnTo>
                  <a:pt x="187" y="615"/>
                </a:lnTo>
                <a:cubicBezTo>
                  <a:pt x="187" y="379"/>
                  <a:pt x="379" y="187"/>
                  <a:pt x="615" y="187"/>
                </a:cubicBezTo>
                <a:moveTo>
                  <a:pt x="615" y="0"/>
                </a:moveTo>
                <a:lnTo>
                  <a:pt x="615" y="0"/>
                </a:lnTo>
                <a:cubicBezTo>
                  <a:pt x="275" y="0"/>
                  <a:pt x="0" y="275"/>
                  <a:pt x="0" y="615"/>
                </a:cubicBezTo>
                <a:lnTo>
                  <a:pt x="0" y="4324"/>
                </a:lnTo>
                <a:cubicBezTo>
                  <a:pt x="0" y="4664"/>
                  <a:pt x="275" y="4940"/>
                  <a:pt x="615" y="4940"/>
                </a:cubicBezTo>
                <a:lnTo>
                  <a:pt x="615" y="4940"/>
                </a:lnTo>
                <a:cubicBezTo>
                  <a:pt x="955" y="4940"/>
                  <a:pt x="1231" y="4664"/>
                  <a:pt x="1231" y="4324"/>
                </a:cubicBezTo>
                <a:lnTo>
                  <a:pt x="1231" y="615"/>
                </a:lnTo>
                <a:cubicBezTo>
                  <a:pt x="1231" y="275"/>
                  <a:pt x="955" y="0"/>
                  <a:pt x="61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1"/>
          <p:cNvSpPr/>
          <p:nvPr/>
        </p:nvSpPr>
        <p:spPr>
          <a:xfrm rot="5400000">
            <a:off x="7612147" y="318372"/>
            <a:ext cx="528120" cy="528480"/>
          </a:xfrm>
          <a:custGeom>
            <a:avLst/>
            <a:gdLst/>
            <a:ahLst/>
            <a:cxnLst/>
            <a:rect l="l" t="t" r="r" b="b"/>
            <a:pathLst>
              <a:path w="1467" h="1468" extrusionOk="0">
                <a:moveTo>
                  <a:pt x="1467" y="586"/>
                </a:moveTo>
                <a:lnTo>
                  <a:pt x="1091" y="586"/>
                </a:lnTo>
                <a:lnTo>
                  <a:pt x="1357" y="320"/>
                </a:lnTo>
                <a:lnTo>
                  <a:pt x="1147" y="110"/>
                </a:lnTo>
                <a:lnTo>
                  <a:pt x="882" y="376"/>
                </a:lnTo>
                <a:lnTo>
                  <a:pt x="882" y="0"/>
                </a:lnTo>
                <a:lnTo>
                  <a:pt x="585" y="0"/>
                </a:lnTo>
                <a:lnTo>
                  <a:pt x="585" y="376"/>
                </a:lnTo>
                <a:lnTo>
                  <a:pt x="319" y="110"/>
                </a:lnTo>
                <a:lnTo>
                  <a:pt x="110" y="320"/>
                </a:lnTo>
                <a:lnTo>
                  <a:pt x="375" y="586"/>
                </a:lnTo>
                <a:lnTo>
                  <a:pt x="0" y="586"/>
                </a:lnTo>
                <a:lnTo>
                  <a:pt x="0" y="882"/>
                </a:lnTo>
                <a:lnTo>
                  <a:pt x="375" y="882"/>
                </a:lnTo>
                <a:lnTo>
                  <a:pt x="110" y="1148"/>
                </a:lnTo>
                <a:lnTo>
                  <a:pt x="319" y="1358"/>
                </a:lnTo>
                <a:lnTo>
                  <a:pt x="585" y="1092"/>
                </a:lnTo>
                <a:lnTo>
                  <a:pt x="585" y="1468"/>
                </a:lnTo>
                <a:lnTo>
                  <a:pt x="882" y="1468"/>
                </a:lnTo>
                <a:lnTo>
                  <a:pt x="882" y="1092"/>
                </a:lnTo>
                <a:lnTo>
                  <a:pt x="1147" y="1358"/>
                </a:lnTo>
                <a:lnTo>
                  <a:pt x="1357" y="1148"/>
                </a:lnTo>
                <a:lnTo>
                  <a:pt x="1091" y="882"/>
                </a:lnTo>
                <a:lnTo>
                  <a:pt x="1467" y="882"/>
                </a:lnTo>
                <a:lnTo>
                  <a:pt x="1467" y="586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3950" tIns="48950" rIns="93950" bIns="4895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1"/>
          <p:cNvSpPr/>
          <p:nvPr/>
        </p:nvSpPr>
        <p:spPr>
          <a:xfrm rot="5400000">
            <a:off x="8307847" y="318553"/>
            <a:ext cx="528120" cy="528120"/>
          </a:xfrm>
          <a:custGeom>
            <a:avLst/>
            <a:gdLst/>
            <a:ahLst/>
            <a:cxnLst/>
            <a:rect l="l" t="t" r="r" b="b"/>
            <a:pathLst>
              <a:path w="1467" h="1467" extrusionOk="0">
                <a:moveTo>
                  <a:pt x="1467" y="585"/>
                </a:moveTo>
                <a:lnTo>
                  <a:pt x="1091" y="585"/>
                </a:lnTo>
                <a:lnTo>
                  <a:pt x="1357" y="319"/>
                </a:lnTo>
                <a:lnTo>
                  <a:pt x="1147" y="110"/>
                </a:lnTo>
                <a:lnTo>
                  <a:pt x="882" y="375"/>
                </a:lnTo>
                <a:lnTo>
                  <a:pt x="882" y="0"/>
                </a:lnTo>
                <a:lnTo>
                  <a:pt x="585" y="0"/>
                </a:lnTo>
                <a:lnTo>
                  <a:pt x="585" y="375"/>
                </a:lnTo>
                <a:lnTo>
                  <a:pt x="319" y="110"/>
                </a:lnTo>
                <a:lnTo>
                  <a:pt x="110" y="319"/>
                </a:lnTo>
                <a:lnTo>
                  <a:pt x="375" y="585"/>
                </a:lnTo>
                <a:lnTo>
                  <a:pt x="0" y="585"/>
                </a:lnTo>
                <a:lnTo>
                  <a:pt x="0" y="882"/>
                </a:lnTo>
                <a:lnTo>
                  <a:pt x="375" y="882"/>
                </a:lnTo>
                <a:lnTo>
                  <a:pt x="110" y="1147"/>
                </a:lnTo>
                <a:lnTo>
                  <a:pt x="319" y="1357"/>
                </a:lnTo>
                <a:lnTo>
                  <a:pt x="585" y="1091"/>
                </a:lnTo>
                <a:lnTo>
                  <a:pt x="585" y="1467"/>
                </a:lnTo>
                <a:lnTo>
                  <a:pt x="882" y="1467"/>
                </a:lnTo>
                <a:lnTo>
                  <a:pt x="882" y="1091"/>
                </a:lnTo>
                <a:lnTo>
                  <a:pt x="1147" y="1357"/>
                </a:lnTo>
                <a:lnTo>
                  <a:pt x="1357" y="1147"/>
                </a:lnTo>
                <a:lnTo>
                  <a:pt x="1091" y="882"/>
                </a:lnTo>
                <a:lnTo>
                  <a:pt x="1467" y="882"/>
                </a:lnTo>
                <a:lnTo>
                  <a:pt x="1467" y="585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3950" tIns="48950" rIns="93950" bIns="4895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461D1-D979-0A29-BB8E-8402F4620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256" y="1370548"/>
            <a:ext cx="2402401" cy="24024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 txBox="1">
            <a:spLocks noGrp="1"/>
          </p:cNvSpPr>
          <p:nvPr>
            <p:ph type="title"/>
          </p:nvPr>
        </p:nvSpPr>
        <p:spPr>
          <a:xfrm>
            <a:off x="1133150" y="728914"/>
            <a:ext cx="4930200" cy="626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Was ist Synth UI</a:t>
            </a:r>
            <a:endParaRPr sz="3000" dirty="0"/>
          </a:p>
        </p:txBody>
      </p:sp>
      <p:sp>
        <p:nvSpPr>
          <p:cNvPr id="493" name="Google Shape;493;p32"/>
          <p:cNvSpPr txBox="1">
            <a:spLocks noGrp="1"/>
          </p:cNvSpPr>
          <p:nvPr>
            <p:ph type="title" idx="2"/>
          </p:nvPr>
        </p:nvSpPr>
        <p:spPr>
          <a:xfrm>
            <a:off x="1133150" y="2608900"/>
            <a:ext cx="13566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494" name="Google Shape;494;p32"/>
          <p:cNvGrpSpPr/>
          <p:nvPr/>
        </p:nvGrpSpPr>
        <p:grpSpPr>
          <a:xfrm>
            <a:off x="4377600" y="-2480760"/>
            <a:ext cx="689400" cy="864720"/>
            <a:chOff x="4377600" y="-2480760"/>
            <a:chExt cx="689400" cy="864720"/>
          </a:xfrm>
        </p:grpSpPr>
        <p:sp>
          <p:nvSpPr>
            <p:cNvPr id="495" name="Google Shape;495;p32"/>
            <p:cNvSpPr/>
            <p:nvPr/>
          </p:nvSpPr>
          <p:spPr>
            <a:xfrm>
              <a:off x="4722480" y="-2480760"/>
              <a:ext cx="68760" cy="864720"/>
            </a:xfrm>
            <a:custGeom>
              <a:avLst/>
              <a:gdLst/>
              <a:ahLst/>
              <a:cxnLst/>
              <a:rect l="l" t="t" r="r" b="b"/>
              <a:pathLst>
                <a:path w="191" h="2402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05" y="0"/>
                    <a:pt x="191" y="86"/>
                    <a:pt x="191" y="192"/>
                  </a:cubicBezTo>
                  <a:lnTo>
                    <a:pt x="191" y="2211"/>
                  </a:lnTo>
                  <a:cubicBezTo>
                    <a:pt x="191" y="2317"/>
                    <a:pt x="105" y="2402"/>
                    <a:pt x="0" y="2402"/>
                  </a:cubicBezTo>
                  <a:lnTo>
                    <a:pt x="0" y="24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4791240" y="-2480760"/>
              <a:ext cx="69120" cy="864720"/>
            </a:xfrm>
            <a:custGeom>
              <a:avLst/>
              <a:gdLst/>
              <a:ahLst/>
              <a:cxnLst/>
              <a:rect l="l" t="t" r="r" b="b"/>
              <a:pathLst>
                <a:path w="192" h="2402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0"/>
                    <a:pt x="192" y="86"/>
                    <a:pt x="192" y="192"/>
                  </a:cubicBezTo>
                  <a:lnTo>
                    <a:pt x="192" y="2211"/>
                  </a:lnTo>
                  <a:cubicBezTo>
                    <a:pt x="192" y="2317"/>
                    <a:pt x="106" y="2402"/>
                    <a:pt x="0" y="2402"/>
                  </a:cubicBezTo>
                  <a:lnTo>
                    <a:pt x="0" y="24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4860360" y="-2480760"/>
              <a:ext cx="68760" cy="864720"/>
            </a:xfrm>
            <a:custGeom>
              <a:avLst/>
              <a:gdLst/>
              <a:ahLst/>
              <a:cxnLst/>
              <a:rect l="l" t="t" r="r" b="b"/>
              <a:pathLst>
                <a:path w="191" h="2402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05" y="0"/>
                    <a:pt x="191" y="86"/>
                    <a:pt x="191" y="192"/>
                  </a:cubicBezTo>
                  <a:lnTo>
                    <a:pt x="191" y="2211"/>
                  </a:lnTo>
                  <a:cubicBezTo>
                    <a:pt x="191" y="2317"/>
                    <a:pt x="105" y="2402"/>
                    <a:pt x="0" y="2402"/>
                  </a:cubicBezTo>
                  <a:lnTo>
                    <a:pt x="0" y="24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4929120" y="-2480760"/>
              <a:ext cx="69120" cy="864720"/>
            </a:xfrm>
            <a:custGeom>
              <a:avLst/>
              <a:gdLst/>
              <a:ahLst/>
              <a:cxnLst/>
              <a:rect l="l" t="t" r="r" b="b"/>
              <a:pathLst>
                <a:path w="192" h="2402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0"/>
                    <a:pt x="192" y="86"/>
                    <a:pt x="192" y="192"/>
                  </a:cubicBezTo>
                  <a:lnTo>
                    <a:pt x="192" y="2211"/>
                  </a:lnTo>
                  <a:cubicBezTo>
                    <a:pt x="192" y="2317"/>
                    <a:pt x="106" y="2402"/>
                    <a:pt x="0" y="2402"/>
                  </a:cubicBezTo>
                  <a:lnTo>
                    <a:pt x="0" y="24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4584600" y="-2480760"/>
              <a:ext cx="68760" cy="864720"/>
            </a:xfrm>
            <a:custGeom>
              <a:avLst/>
              <a:gdLst/>
              <a:ahLst/>
              <a:cxnLst/>
              <a:rect l="l" t="t" r="r" b="b"/>
              <a:pathLst>
                <a:path w="191" h="2402" fill="none" extrusionOk="0">
                  <a:moveTo>
                    <a:pt x="191" y="2402"/>
                  </a:moveTo>
                  <a:lnTo>
                    <a:pt x="191" y="2402"/>
                  </a:lnTo>
                  <a:cubicBezTo>
                    <a:pt x="85" y="2402"/>
                    <a:pt x="0" y="2317"/>
                    <a:pt x="0" y="2211"/>
                  </a:cubicBezTo>
                  <a:lnTo>
                    <a:pt x="0" y="192"/>
                  </a:lnTo>
                  <a:cubicBezTo>
                    <a:pt x="0" y="86"/>
                    <a:pt x="85" y="0"/>
                    <a:pt x="191" y="0"/>
                  </a:cubicBezTo>
                  <a:lnTo>
                    <a:pt x="19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4515480" y="-2480760"/>
              <a:ext cx="69120" cy="864720"/>
            </a:xfrm>
            <a:custGeom>
              <a:avLst/>
              <a:gdLst/>
              <a:ahLst/>
              <a:cxnLst/>
              <a:rect l="l" t="t" r="r" b="b"/>
              <a:pathLst>
                <a:path w="192" h="2402" fill="none" extrusionOk="0">
                  <a:moveTo>
                    <a:pt x="192" y="2402"/>
                  </a:moveTo>
                  <a:lnTo>
                    <a:pt x="192" y="2402"/>
                  </a:lnTo>
                  <a:cubicBezTo>
                    <a:pt x="86" y="2402"/>
                    <a:pt x="0" y="2317"/>
                    <a:pt x="0" y="2211"/>
                  </a:cubicBez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lnTo>
                    <a:pt x="19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4446720" y="-2480760"/>
              <a:ext cx="68760" cy="864720"/>
            </a:xfrm>
            <a:custGeom>
              <a:avLst/>
              <a:gdLst/>
              <a:ahLst/>
              <a:cxnLst/>
              <a:rect l="l" t="t" r="r" b="b"/>
              <a:pathLst>
                <a:path w="191" h="2402" fill="none" extrusionOk="0">
                  <a:moveTo>
                    <a:pt x="191" y="2402"/>
                  </a:moveTo>
                  <a:lnTo>
                    <a:pt x="191" y="2402"/>
                  </a:lnTo>
                  <a:cubicBezTo>
                    <a:pt x="85" y="2402"/>
                    <a:pt x="0" y="2317"/>
                    <a:pt x="0" y="2211"/>
                  </a:cubicBezTo>
                  <a:lnTo>
                    <a:pt x="0" y="192"/>
                  </a:lnTo>
                  <a:cubicBezTo>
                    <a:pt x="0" y="86"/>
                    <a:pt x="85" y="0"/>
                    <a:pt x="191" y="0"/>
                  </a:cubicBezTo>
                  <a:lnTo>
                    <a:pt x="19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4377600" y="-2480760"/>
              <a:ext cx="689400" cy="864720"/>
            </a:xfrm>
            <a:custGeom>
              <a:avLst/>
              <a:gdLst/>
              <a:ahLst/>
              <a:cxnLst/>
              <a:rect l="l" t="t" r="r" b="b"/>
              <a:pathLst>
                <a:path w="1915" h="2402" extrusionOk="0">
                  <a:moveTo>
                    <a:pt x="192" y="0"/>
                  </a:move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2211"/>
                  </a:lnTo>
                  <a:cubicBezTo>
                    <a:pt x="0" y="2317"/>
                    <a:pt x="86" y="2402"/>
                    <a:pt x="192" y="2402"/>
                  </a:cubicBezTo>
                  <a:lnTo>
                    <a:pt x="1724" y="2402"/>
                  </a:lnTo>
                  <a:cubicBezTo>
                    <a:pt x="1830" y="2402"/>
                    <a:pt x="1915" y="2317"/>
                    <a:pt x="1915" y="2211"/>
                  </a:cubicBezTo>
                  <a:lnTo>
                    <a:pt x="1915" y="192"/>
                  </a:lnTo>
                  <a:cubicBezTo>
                    <a:pt x="1915" y="86"/>
                    <a:pt x="1830" y="0"/>
                    <a:pt x="1724" y="0"/>
                  </a:cubicBezTo>
                  <a:lnTo>
                    <a:pt x="1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4653360" y="-2480760"/>
              <a:ext cx="69120" cy="864720"/>
            </a:xfrm>
            <a:custGeom>
              <a:avLst/>
              <a:gdLst/>
              <a:ahLst/>
              <a:cxnLst/>
              <a:rect l="l" t="t" r="r" b="b"/>
              <a:pathLst>
                <a:path w="192" h="2402" fill="none" extrusionOk="0">
                  <a:moveTo>
                    <a:pt x="192" y="0"/>
                  </a:move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2211"/>
                  </a:lnTo>
                  <a:cubicBezTo>
                    <a:pt x="0" y="2317"/>
                    <a:pt x="86" y="2402"/>
                    <a:pt x="192" y="2402"/>
                  </a:cubicBezTo>
                  <a:lnTo>
                    <a:pt x="192" y="24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492;p32">
            <a:extLst>
              <a:ext uri="{FF2B5EF4-FFF2-40B4-BE49-F238E27FC236}">
                <a16:creationId xmlns:a16="http://schemas.microsoft.com/office/drawing/2014/main" id="{5A1688F3-6431-5263-60C2-8338D271CE09}"/>
              </a:ext>
            </a:extLst>
          </p:cNvPr>
          <p:cNvSpPr txBox="1">
            <a:spLocks/>
          </p:cNvSpPr>
          <p:nvPr/>
        </p:nvSpPr>
        <p:spPr>
          <a:xfrm>
            <a:off x="1133149" y="1579925"/>
            <a:ext cx="6393717" cy="212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500" dirty="0"/>
              <a:t>“</a:t>
            </a:r>
            <a:r>
              <a:rPr lang="de-DE" sz="2500" dirty="0" err="1"/>
              <a:t>Synth</a:t>
            </a:r>
            <a:r>
              <a:rPr lang="de-DE" sz="2500" dirty="0"/>
              <a:t> UI ist eine SaaS-Plattform, die es ermöglicht, Benutzeroberflächen einfach per natürlicher Sprache zu erstellen.“</a:t>
            </a:r>
          </a:p>
        </p:txBody>
      </p:sp>
      <p:cxnSp>
        <p:nvCxnSpPr>
          <p:cNvPr id="3" name="Google Shape;402;p28">
            <a:extLst>
              <a:ext uri="{FF2B5EF4-FFF2-40B4-BE49-F238E27FC236}">
                <a16:creationId xmlns:a16="http://schemas.microsoft.com/office/drawing/2014/main" id="{6EDA84CC-BCD4-64F7-501C-59FE82B07746}"/>
              </a:ext>
            </a:extLst>
          </p:cNvPr>
          <p:cNvCxnSpPr>
            <a:cxnSpLocks/>
          </p:cNvCxnSpPr>
          <p:nvPr/>
        </p:nvCxnSpPr>
        <p:spPr>
          <a:xfrm>
            <a:off x="704875" y="1291852"/>
            <a:ext cx="424680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>
          <a:extLst>
            <a:ext uri="{FF2B5EF4-FFF2-40B4-BE49-F238E27FC236}">
              <a16:creationId xmlns:a16="http://schemas.microsoft.com/office/drawing/2014/main" id="{94269CDE-79A4-6469-F003-9749AC64F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>
            <a:extLst>
              <a:ext uri="{FF2B5EF4-FFF2-40B4-BE49-F238E27FC236}">
                <a16:creationId xmlns:a16="http://schemas.microsoft.com/office/drawing/2014/main" id="{4F11970D-0646-2701-4908-C98F1D417C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8867" y="148947"/>
            <a:ext cx="4930200" cy="626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UI-Design</a:t>
            </a:r>
            <a:endParaRPr sz="3000" dirty="0"/>
          </a:p>
        </p:txBody>
      </p:sp>
      <p:sp>
        <p:nvSpPr>
          <p:cNvPr id="493" name="Google Shape;493;p32">
            <a:extLst>
              <a:ext uri="{FF2B5EF4-FFF2-40B4-BE49-F238E27FC236}">
                <a16:creationId xmlns:a16="http://schemas.microsoft.com/office/drawing/2014/main" id="{AB05DB6E-BC9C-877E-9109-B4E875B7CC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33150" y="2608900"/>
            <a:ext cx="13566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494" name="Google Shape;494;p32">
            <a:extLst>
              <a:ext uri="{FF2B5EF4-FFF2-40B4-BE49-F238E27FC236}">
                <a16:creationId xmlns:a16="http://schemas.microsoft.com/office/drawing/2014/main" id="{CFE7EB75-A538-414B-09A9-D250F1631086}"/>
              </a:ext>
            </a:extLst>
          </p:cNvPr>
          <p:cNvGrpSpPr/>
          <p:nvPr/>
        </p:nvGrpSpPr>
        <p:grpSpPr>
          <a:xfrm>
            <a:off x="4377600" y="-2480760"/>
            <a:ext cx="689400" cy="864720"/>
            <a:chOff x="4377600" y="-2480760"/>
            <a:chExt cx="689400" cy="864720"/>
          </a:xfrm>
        </p:grpSpPr>
        <p:sp>
          <p:nvSpPr>
            <p:cNvPr id="495" name="Google Shape;495;p32">
              <a:extLst>
                <a:ext uri="{FF2B5EF4-FFF2-40B4-BE49-F238E27FC236}">
                  <a16:creationId xmlns:a16="http://schemas.microsoft.com/office/drawing/2014/main" id="{24AF1BA0-4CAC-D3E0-C2F3-948FD91A1CDA}"/>
                </a:ext>
              </a:extLst>
            </p:cNvPr>
            <p:cNvSpPr/>
            <p:nvPr/>
          </p:nvSpPr>
          <p:spPr>
            <a:xfrm>
              <a:off x="4722480" y="-2480760"/>
              <a:ext cx="68760" cy="864720"/>
            </a:xfrm>
            <a:custGeom>
              <a:avLst/>
              <a:gdLst/>
              <a:ahLst/>
              <a:cxnLst/>
              <a:rect l="l" t="t" r="r" b="b"/>
              <a:pathLst>
                <a:path w="191" h="2402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05" y="0"/>
                    <a:pt x="191" y="86"/>
                    <a:pt x="191" y="192"/>
                  </a:cubicBezTo>
                  <a:lnTo>
                    <a:pt x="191" y="2211"/>
                  </a:lnTo>
                  <a:cubicBezTo>
                    <a:pt x="191" y="2317"/>
                    <a:pt x="105" y="2402"/>
                    <a:pt x="0" y="2402"/>
                  </a:cubicBezTo>
                  <a:lnTo>
                    <a:pt x="0" y="24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2">
              <a:extLst>
                <a:ext uri="{FF2B5EF4-FFF2-40B4-BE49-F238E27FC236}">
                  <a16:creationId xmlns:a16="http://schemas.microsoft.com/office/drawing/2014/main" id="{F379EF87-B9B3-655A-477A-A38BA6A82054}"/>
                </a:ext>
              </a:extLst>
            </p:cNvPr>
            <p:cNvSpPr/>
            <p:nvPr/>
          </p:nvSpPr>
          <p:spPr>
            <a:xfrm>
              <a:off x="4791240" y="-2480760"/>
              <a:ext cx="69120" cy="864720"/>
            </a:xfrm>
            <a:custGeom>
              <a:avLst/>
              <a:gdLst/>
              <a:ahLst/>
              <a:cxnLst/>
              <a:rect l="l" t="t" r="r" b="b"/>
              <a:pathLst>
                <a:path w="192" h="2402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0"/>
                    <a:pt x="192" y="86"/>
                    <a:pt x="192" y="192"/>
                  </a:cubicBezTo>
                  <a:lnTo>
                    <a:pt x="192" y="2211"/>
                  </a:lnTo>
                  <a:cubicBezTo>
                    <a:pt x="192" y="2317"/>
                    <a:pt x="106" y="2402"/>
                    <a:pt x="0" y="2402"/>
                  </a:cubicBezTo>
                  <a:lnTo>
                    <a:pt x="0" y="24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2">
              <a:extLst>
                <a:ext uri="{FF2B5EF4-FFF2-40B4-BE49-F238E27FC236}">
                  <a16:creationId xmlns:a16="http://schemas.microsoft.com/office/drawing/2014/main" id="{B8FC4257-D332-7D66-F6D7-872BCEDB3CC4}"/>
                </a:ext>
              </a:extLst>
            </p:cNvPr>
            <p:cNvSpPr/>
            <p:nvPr/>
          </p:nvSpPr>
          <p:spPr>
            <a:xfrm>
              <a:off x="4860360" y="-2480760"/>
              <a:ext cx="68760" cy="864720"/>
            </a:xfrm>
            <a:custGeom>
              <a:avLst/>
              <a:gdLst/>
              <a:ahLst/>
              <a:cxnLst/>
              <a:rect l="l" t="t" r="r" b="b"/>
              <a:pathLst>
                <a:path w="191" h="2402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05" y="0"/>
                    <a:pt x="191" y="86"/>
                    <a:pt x="191" y="192"/>
                  </a:cubicBezTo>
                  <a:lnTo>
                    <a:pt x="191" y="2211"/>
                  </a:lnTo>
                  <a:cubicBezTo>
                    <a:pt x="191" y="2317"/>
                    <a:pt x="105" y="2402"/>
                    <a:pt x="0" y="2402"/>
                  </a:cubicBezTo>
                  <a:lnTo>
                    <a:pt x="0" y="24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2">
              <a:extLst>
                <a:ext uri="{FF2B5EF4-FFF2-40B4-BE49-F238E27FC236}">
                  <a16:creationId xmlns:a16="http://schemas.microsoft.com/office/drawing/2014/main" id="{9349BA06-9DF5-DD77-5848-B0169DEA5862}"/>
                </a:ext>
              </a:extLst>
            </p:cNvPr>
            <p:cNvSpPr/>
            <p:nvPr/>
          </p:nvSpPr>
          <p:spPr>
            <a:xfrm>
              <a:off x="4929120" y="-2480760"/>
              <a:ext cx="69120" cy="864720"/>
            </a:xfrm>
            <a:custGeom>
              <a:avLst/>
              <a:gdLst/>
              <a:ahLst/>
              <a:cxnLst/>
              <a:rect l="l" t="t" r="r" b="b"/>
              <a:pathLst>
                <a:path w="192" h="2402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0"/>
                    <a:pt x="192" y="86"/>
                    <a:pt x="192" y="192"/>
                  </a:cubicBezTo>
                  <a:lnTo>
                    <a:pt x="192" y="2211"/>
                  </a:lnTo>
                  <a:cubicBezTo>
                    <a:pt x="192" y="2317"/>
                    <a:pt x="106" y="2402"/>
                    <a:pt x="0" y="2402"/>
                  </a:cubicBezTo>
                  <a:lnTo>
                    <a:pt x="0" y="24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2">
              <a:extLst>
                <a:ext uri="{FF2B5EF4-FFF2-40B4-BE49-F238E27FC236}">
                  <a16:creationId xmlns:a16="http://schemas.microsoft.com/office/drawing/2014/main" id="{54085269-A5F6-A541-1EE6-CD2446DCD230}"/>
                </a:ext>
              </a:extLst>
            </p:cNvPr>
            <p:cNvSpPr/>
            <p:nvPr/>
          </p:nvSpPr>
          <p:spPr>
            <a:xfrm>
              <a:off x="4584600" y="-2480760"/>
              <a:ext cx="68760" cy="864720"/>
            </a:xfrm>
            <a:custGeom>
              <a:avLst/>
              <a:gdLst/>
              <a:ahLst/>
              <a:cxnLst/>
              <a:rect l="l" t="t" r="r" b="b"/>
              <a:pathLst>
                <a:path w="191" h="2402" fill="none" extrusionOk="0">
                  <a:moveTo>
                    <a:pt x="191" y="2402"/>
                  </a:moveTo>
                  <a:lnTo>
                    <a:pt x="191" y="2402"/>
                  </a:lnTo>
                  <a:cubicBezTo>
                    <a:pt x="85" y="2402"/>
                    <a:pt x="0" y="2317"/>
                    <a:pt x="0" y="2211"/>
                  </a:cubicBezTo>
                  <a:lnTo>
                    <a:pt x="0" y="192"/>
                  </a:lnTo>
                  <a:cubicBezTo>
                    <a:pt x="0" y="86"/>
                    <a:pt x="85" y="0"/>
                    <a:pt x="191" y="0"/>
                  </a:cubicBezTo>
                  <a:lnTo>
                    <a:pt x="19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2">
              <a:extLst>
                <a:ext uri="{FF2B5EF4-FFF2-40B4-BE49-F238E27FC236}">
                  <a16:creationId xmlns:a16="http://schemas.microsoft.com/office/drawing/2014/main" id="{B4D0DBDA-38DB-A0B8-88FC-D33B1067F8EE}"/>
                </a:ext>
              </a:extLst>
            </p:cNvPr>
            <p:cNvSpPr/>
            <p:nvPr/>
          </p:nvSpPr>
          <p:spPr>
            <a:xfrm>
              <a:off x="4515480" y="-2480760"/>
              <a:ext cx="69120" cy="864720"/>
            </a:xfrm>
            <a:custGeom>
              <a:avLst/>
              <a:gdLst/>
              <a:ahLst/>
              <a:cxnLst/>
              <a:rect l="l" t="t" r="r" b="b"/>
              <a:pathLst>
                <a:path w="192" h="2402" fill="none" extrusionOk="0">
                  <a:moveTo>
                    <a:pt x="192" y="2402"/>
                  </a:moveTo>
                  <a:lnTo>
                    <a:pt x="192" y="2402"/>
                  </a:lnTo>
                  <a:cubicBezTo>
                    <a:pt x="86" y="2402"/>
                    <a:pt x="0" y="2317"/>
                    <a:pt x="0" y="2211"/>
                  </a:cubicBezTo>
                  <a:lnTo>
                    <a:pt x="0" y="192"/>
                  </a:lnTo>
                  <a:cubicBezTo>
                    <a:pt x="0" y="86"/>
                    <a:pt x="86" y="0"/>
                    <a:pt x="192" y="0"/>
                  </a:cubicBezTo>
                  <a:lnTo>
                    <a:pt x="19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2">
              <a:extLst>
                <a:ext uri="{FF2B5EF4-FFF2-40B4-BE49-F238E27FC236}">
                  <a16:creationId xmlns:a16="http://schemas.microsoft.com/office/drawing/2014/main" id="{4843BA35-4A1B-0A96-2FA7-68773897A9AC}"/>
                </a:ext>
              </a:extLst>
            </p:cNvPr>
            <p:cNvSpPr/>
            <p:nvPr/>
          </p:nvSpPr>
          <p:spPr>
            <a:xfrm>
              <a:off x="4446720" y="-2480760"/>
              <a:ext cx="68760" cy="864720"/>
            </a:xfrm>
            <a:custGeom>
              <a:avLst/>
              <a:gdLst/>
              <a:ahLst/>
              <a:cxnLst/>
              <a:rect l="l" t="t" r="r" b="b"/>
              <a:pathLst>
                <a:path w="191" h="2402" fill="none" extrusionOk="0">
                  <a:moveTo>
                    <a:pt x="191" y="2402"/>
                  </a:moveTo>
                  <a:lnTo>
                    <a:pt x="191" y="2402"/>
                  </a:lnTo>
                  <a:cubicBezTo>
                    <a:pt x="85" y="2402"/>
                    <a:pt x="0" y="2317"/>
                    <a:pt x="0" y="2211"/>
                  </a:cubicBezTo>
                  <a:lnTo>
                    <a:pt x="0" y="192"/>
                  </a:lnTo>
                  <a:cubicBezTo>
                    <a:pt x="0" y="86"/>
                    <a:pt x="85" y="0"/>
                    <a:pt x="191" y="0"/>
                  </a:cubicBezTo>
                  <a:lnTo>
                    <a:pt x="19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2">
              <a:extLst>
                <a:ext uri="{FF2B5EF4-FFF2-40B4-BE49-F238E27FC236}">
                  <a16:creationId xmlns:a16="http://schemas.microsoft.com/office/drawing/2014/main" id="{AF7D4855-7DED-47E9-1BB8-5D99842EFB69}"/>
                </a:ext>
              </a:extLst>
            </p:cNvPr>
            <p:cNvSpPr/>
            <p:nvPr/>
          </p:nvSpPr>
          <p:spPr>
            <a:xfrm>
              <a:off x="4377600" y="-2480760"/>
              <a:ext cx="689400" cy="864720"/>
            </a:xfrm>
            <a:custGeom>
              <a:avLst/>
              <a:gdLst/>
              <a:ahLst/>
              <a:cxnLst/>
              <a:rect l="l" t="t" r="r" b="b"/>
              <a:pathLst>
                <a:path w="1915" h="2402" extrusionOk="0">
                  <a:moveTo>
                    <a:pt x="192" y="0"/>
                  </a:move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2211"/>
                  </a:lnTo>
                  <a:cubicBezTo>
                    <a:pt x="0" y="2317"/>
                    <a:pt x="86" y="2402"/>
                    <a:pt x="192" y="2402"/>
                  </a:cubicBezTo>
                  <a:lnTo>
                    <a:pt x="1724" y="2402"/>
                  </a:lnTo>
                  <a:cubicBezTo>
                    <a:pt x="1830" y="2402"/>
                    <a:pt x="1915" y="2317"/>
                    <a:pt x="1915" y="2211"/>
                  </a:cubicBezTo>
                  <a:lnTo>
                    <a:pt x="1915" y="192"/>
                  </a:lnTo>
                  <a:cubicBezTo>
                    <a:pt x="1915" y="86"/>
                    <a:pt x="1830" y="0"/>
                    <a:pt x="1724" y="0"/>
                  </a:cubicBezTo>
                  <a:lnTo>
                    <a:pt x="1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2">
              <a:extLst>
                <a:ext uri="{FF2B5EF4-FFF2-40B4-BE49-F238E27FC236}">
                  <a16:creationId xmlns:a16="http://schemas.microsoft.com/office/drawing/2014/main" id="{34FFA020-E0C9-FA72-E70F-49F4BA9ECBE7}"/>
                </a:ext>
              </a:extLst>
            </p:cNvPr>
            <p:cNvSpPr/>
            <p:nvPr/>
          </p:nvSpPr>
          <p:spPr>
            <a:xfrm>
              <a:off x="4653360" y="-2480760"/>
              <a:ext cx="69120" cy="864720"/>
            </a:xfrm>
            <a:custGeom>
              <a:avLst/>
              <a:gdLst/>
              <a:ahLst/>
              <a:cxnLst/>
              <a:rect l="l" t="t" r="r" b="b"/>
              <a:pathLst>
                <a:path w="192" h="2402" fill="none" extrusionOk="0">
                  <a:moveTo>
                    <a:pt x="192" y="0"/>
                  </a:move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2211"/>
                  </a:lnTo>
                  <a:cubicBezTo>
                    <a:pt x="0" y="2317"/>
                    <a:pt x="86" y="2402"/>
                    <a:pt x="192" y="2402"/>
                  </a:cubicBezTo>
                  <a:lnTo>
                    <a:pt x="192" y="2402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C16F048-60D6-822F-C735-9286FABAD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90" y="810194"/>
            <a:ext cx="8080327" cy="3825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28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3"/>
          <p:cNvSpPr txBox="1">
            <a:spLocks noGrp="1"/>
          </p:cNvSpPr>
          <p:nvPr>
            <p:ph type="subTitle" idx="4"/>
          </p:nvPr>
        </p:nvSpPr>
        <p:spPr>
          <a:xfrm>
            <a:off x="5767828" y="1793741"/>
            <a:ext cx="2505600" cy="49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Programmier-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kenntnisse</a:t>
            </a:r>
            <a:endParaRPr dirty="0"/>
          </a:p>
        </p:txBody>
      </p:sp>
      <p:sp>
        <p:nvSpPr>
          <p:cNvPr id="509" name="Google Shape;50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Problemstellung</a:t>
            </a:r>
            <a:endParaRPr dirty="0"/>
          </a:p>
        </p:txBody>
      </p:sp>
      <p:sp>
        <p:nvSpPr>
          <p:cNvPr id="510" name="Google Shape;510;p33"/>
          <p:cNvSpPr txBox="1">
            <a:spLocks noGrp="1"/>
          </p:cNvSpPr>
          <p:nvPr>
            <p:ph type="subTitle" idx="1"/>
          </p:nvPr>
        </p:nvSpPr>
        <p:spPr>
          <a:xfrm>
            <a:off x="5767827" y="2457512"/>
            <a:ext cx="2505600" cy="14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Ästhetische</a:t>
            </a:r>
            <a:r>
              <a:rPr lang="en-US" dirty="0"/>
              <a:t>, </a:t>
            </a:r>
            <a:r>
              <a:rPr lang="en-US" dirty="0" err="1"/>
              <a:t>Funktionale</a:t>
            </a:r>
            <a:r>
              <a:rPr lang="en-US" dirty="0"/>
              <a:t> </a:t>
            </a:r>
            <a:r>
              <a:rPr lang="en-US" dirty="0" err="1"/>
              <a:t>Benutzeroberflächen</a:t>
            </a:r>
            <a:r>
              <a:rPr lang="en-US" dirty="0"/>
              <a:t> </a:t>
            </a:r>
            <a:r>
              <a:rPr lang="en-US" dirty="0" err="1"/>
              <a:t>erfordern</a:t>
            </a:r>
            <a:r>
              <a:rPr lang="en-US" dirty="0"/>
              <a:t> </a:t>
            </a:r>
            <a:r>
              <a:rPr lang="en-US" dirty="0" err="1"/>
              <a:t>umfangreiche</a:t>
            </a:r>
            <a:r>
              <a:rPr lang="en-US" dirty="0"/>
              <a:t> </a:t>
            </a:r>
            <a:r>
              <a:rPr lang="en-US" dirty="0" err="1"/>
              <a:t>Programmierkenntnisse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11" name="Google Shape;511;p33"/>
          <p:cNvSpPr txBox="1">
            <a:spLocks noGrp="1"/>
          </p:cNvSpPr>
          <p:nvPr>
            <p:ph type="subTitle" idx="2"/>
          </p:nvPr>
        </p:nvSpPr>
        <p:spPr>
          <a:xfrm>
            <a:off x="1784803" y="2457512"/>
            <a:ext cx="2505600" cy="14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Manuelle Entwicklung ist zeitaufwendig und erhöht Projektkosten erheblich</a:t>
            </a:r>
            <a:endParaRPr dirty="0"/>
          </a:p>
        </p:txBody>
      </p:sp>
      <p:sp>
        <p:nvSpPr>
          <p:cNvPr id="512" name="Google Shape;512;p33"/>
          <p:cNvSpPr txBox="1">
            <a:spLocks noGrp="1"/>
          </p:cNvSpPr>
          <p:nvPr>
            <p:ph type="subTitle" idx="3"/>
          </p:nvPr>
        </p:nvSpPr>
        <p:spPr>
          <a:xfrm>
            <a:off x="1784803" y="1793741"/>
            <a:ext cx="2505600" cy="49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Zeit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Kosten</a:t>
            </a:r>
            <a:endParaRPr dirty="0"/>
          </a:p>
        </p:txBody>
      </p:sp>
      <p:sp>
        <p:nvSpPr>
          <p:cNvPr id="513" name="Google Shape;513;p33"/>
          <p:cNvSpPr/>
          <p:nvPr/>
        </p:nvSpPr>
        <p:spPr>
          <a:xfrm>
            <a:off x="902626" y="1581261"/>
            <a:ext cx="761700" cy="761700"/>
          </a:xfrm>
          <a:prstGeom prst="star10">
            <a:avLst>
              <a:gd name="adj" fmla="val 31252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4" name="Google Shape;514;p33"/>
          <p:cNvSpPr/>
          <p:nvPr/>
        </p:nvSpPr>
        <p:spPr>
          <a:xfrm>
            <a:off x="4853599" y="1581261"/>
            <a:ext cx="761700" cy="761700"/>
          </a:xfrm>
          <a:prstGeom prst="star10">
            <a:avLst>
              <a:gd name="adj" fmla="val 31252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1143571" y="1806423"/>
            <a:ext cx="279810" cy="279095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oogle Shape;4439;p57">
            <a:extLst>
              <a:ext uri="{FF2B5EF4-FFF2-40B4-BE49-F238E27FC236}">
                <a16:creationId xmlns:a16="http://schemas.microsoft.com/office/drawing/2014/main" id="{504BAD9B-F78E-FEA3-2327-050BCCA7C9E0}"/>
              </a:ext>
            </a:extLst>
          </p:cNvPr>
          <p:cNvGrpSpPr/>
          <p:nvPr/>
        </p:nvGrpSpPr>
        <p:grpSpPr>
          <a:xfrm>
            <a:off x="5094560" y="1838703"/>
            <a:ext cx="279777" cy="246815"/>
            <a:chOff x="-45674075" y="3586425"/>
            <a:chExt cx="300900" cy="265450"/>
          </a:xfrm>
          <a:solidFill>
            <a:schemeClr val="bg1"/>
          </a:solidFill>
        </p:grpSpPr>
        <p:sp>
          <p:nvSpPr>
            <p:cNvPr id="4" name="Google Shape;4440;p57">
              <a:extLst>
                <a:ext uri="{FF2B5EF4-FFF2-40B4-BE49-F238E27FC236}">
                  <a16:creationId xmlns:a16="http://schemas.microsoft.com/office/drawing/2014/main" id="{87CBB439-55F4-84CE-8BEA-3490ADC8E9BA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41;p57">
              <a:extLst>
                <a:ext uri="{FF2B5EF4-FFF2-40B4-BE49-F238E27FC236}">
                  <a16:creationId xmlns:a16="http://schemas.microsoft.com/office/drawing/2014/main" id="{80DC5459-2A6E-8493-52BD-273D55DB0FDD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526" name="Google Shape;526;p34"/>
          <p:cNvSpPr txBox="1">
            <a:spLocks noGrp="1"/>
          </p:cNvSpPr>
          <p:nvPr>
            <p:ph type="subTitle" idx="4"/>
          </p:nvPr>
        </p:nvSpPr>
        <p:spPr>
          <a:xfrm>
            <a:off x="525267" y="3319841"/>
            <a:ext cx="22908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Automation für Benutzer-oberflächen</a:t>
            </a:r>
            <a:endParaRPr dirty="0"/>
          </a:p>
        </p:txBody>
      </p:sp>
      <p:sp>
        <p:nvSpPr>
          <p:cNvPr id="527" name="Google Shape;527;p34"/>
          <p:cNvSpPr txBox="1">
            <a:spLocks noGrp="1"/>
          </p:cNvSpPr>
          <p:nvPr>
            <p:ph type="subTitle" idx="5"/>
          </p:nvPr>
        </p:nvSpPr>
        <p:spPr>
          <a:xfrm>
            <a:off x="3155667" y="3319841"/>
            <a:ext cx="2290800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Integration bestehender Designsysteme</a:t>
            </a:r>
            <a:endParaRPr dirty="0"/>
          </a:p>
        </p:txBody>
      </p:sp>
      <p:sp>
        <p:nvSpPr>
          <p:cNvPr id="531" name="Google Shape;531;p34"/>
          <p:cNvSpPr txBox="1">
            <a:spLocks noGrp="1"/>
          </p:cNvSpPr>
          <p:nvPr>
            <p:ph type="subTitle" idx="6"/>
          </p:nvPr>
        </p:nvSpPr>
        <p:spPr>
          <a:xfrm>
            <a:off x="5579535" y="3319841"/>
            <a:ext cx="2620432" cy="5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Skalierbar</a:t>
            </a:r>
            <a:r>
              <a:rPr lang="en-US" dirty="0"/>
              <a:t>, </a:t>
            </a:r>
            <a:r>
              <a:rPr lang="en-US" dirty="0" err="1"/>
              <a:t>wiederverwendbar</a:t>
            </a:r>
            <a:r>
              <a:rPr lang="en-US" dirty="0"/>
              <a:t>, </a:t>
            </a:r>
            <a:r>
              <a:rPr lang="en-US" dirty="0" err="1"/>
              <a:t>kostengünstig</a:t>
            </a:r>
            <a:endParaRPr dirty="0"/>
          </a:p>
        </p:txBody>
      </p:sp>
      <p:sp>
        <p:nvSpPr>
          <p:cNvPr id="532" name="Google Shape;532;p34"/>
          <p:cNvSpPr/>
          <p:nvPr/>
        </p:nvSpPr>
        <p:spPr>
          <a:xfrm>
            <a:off x="1978164" y="2048933"/>
            <a:ext cx="761700" cy="761700"/>
          </a:xfrm>
          <a:prstGeom prst="star10">
            <a:avLst>
              <a:gd name="adj" fmla="val 31252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33" name="Google Shape;533;p34"/>
          <p:cNvSpPr/>
          <p:nvPr/>
        </p:nvSpPr>
        <p:spPr>
          <a:xfrm>
            <a:off x="4608564" y="2048933"/>
            <a:ext cx="761700" cy="761700"/>
          </a:xfrm>
          <a:prstGeom prst="star10">
            <a:avLst>
              <a:gd name="adj" fmla="val 31252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34" name="Google Shape;534;p34"/>
          <p:cNvSpPr/>
          <p:nvPr/>
        </p:nvSpPr>
        <p:spPr>
          <a:xfrm>
            <a:off x="7238964" y="2048933"/>
            <a:ext cx="761700" cy="761700"/>
          </a:xfrm>
          <a:prstGeom prst="star10">
            <a:avLst>
              <a:gd name="adj" fmla="val 31252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8" name="Google Shape;4435;p57">
            <a:extLst>
              <a:ext uri="{FF2B5EF4-FFF2-40B4-BE49-F238E27FC236}">
                <a16:creationId xmlns:a16="http://schemas.microsoft.com/office/drawing/2014/main" id="{687FF2AF-791F-2545-F0D2-EE580056B0FE}"/>
              </a:ext>
            </a:extLst>
          </p:cNvPr>
          <p:cNvGrpSpPr/>
          <p:nvPr/>
        </p:nvGrpSpPr>
        <p:grpSpPr>
          <a:xfrm>
            <a:off x="4850258" y="2286983"/>
            <a:ext cx="278312" cy="280869"/>
            <a:chOff x="-45673275" y="3199325"/>
            <a:chExt cx="299325" cy="302075"/>
          </a:xfrm>
          <a:solidFill>
            <a:schemeClr val="bg1"/>
          </a:solidFill>
        </p:grpSpPr>
        <p:sp>
          <p:nvSpPr>
            <p:cNvPr id="9" name="Google Shape;4436;p57">
              <a:extLst>
                <a:ext uri="{FF2B5EF4-FFF2-40B4-BE49-F238E27FC236}">
                  <a16:creationId xmlns:a16="http://schemas.microsoft.com/office/drawing/2014/main" id="{DF77E025-9C47-F8F9-E5EF-4813A1C87329}"/>
                </a:ext>
              </a:extLst>
            </p:cNvPr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37;p57">
              <a:extLst>
                <a:ext uri="{FF2B5EF4-FFF2-40B4-BE49-F238E27FC236}">
                  <a16:creationId xmlns:a16="http://schemas.microsoft.com/office/drawing/2014/main" id="{19ED12E6-6CA4-9DF7-BF9E-A180D98B6A65}"/>
                </a:ext>
              </a:extLst>
            </p:cNvPr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38;p57">
              <a:extLst>
                <a:ext uri="{FF2B5EF4-FFF2-40B4-BE49-F238E27FC236}">
                  <a16:creationId xmlns:a16="http://schemas.microsoft.com/office/drawing/2014/main" id="{5B66638E-292B-251C-4A75-AD56908EF705}"/>
                </a:ext>
              </a:extLst>
            </p:cNvPr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749;p62">
            <a:extLst>
              <a:ext uri="{FF2B5EF4-FFF2-40B4-BE49-F238E27FC236}">
                <a16:creationId xmlns:a16="http://schemas.microsoft.com/office/drawing/2014/main" id="{41141F61-D1EF-505A-627B-88EB90EB990E}"/>
              </a:ext>
            </a:extLst>
          </p:cNvPr>
          <p:cNvGrpSpPr/>
          <p:nvPr/>
        </p:nvGrpSpPr>
        <p:grpSpPr>
          <a:xfrm>
            <a:off x="2182672" y="2253887"/>
            <a:ext cx="352684" cy="351782"/>
            <a:chOff x="2523402" y="3444139"/>
            <a:chExt cx="352684" cy="351782"/>
          </a:xfrm>
          <a:solidFill>
            <a:schemeClr val="bg1"/>
          </a:solidFill>
        </p:grpSpPr>
        <p:sp>
          <p:nvSpPr>
            <p:cNvPr id="13" name="Google Shape;5750;p62">
              <a:extLst>
                <a:ext uri="{FF2B5EF4-FFF2-40B4-BE49-F238E27FC236}">
                  <a16:creationId xmlns:a16="http://schemas.microsoft.com/office/drawing/2014/main" id="{A79E621C-A690-E0D6-A075-3D9EBA97FFF8}"/>
                </a:ext>
              </a:extLst>
            </p:cNvPr>
            <p:cNvSpPr/>
            <p:nvPr/>
          </p:nvSpPr>
          <p:spPr>
            <a:xfrm>
              <a:off x="2523402" y="3444139"/>
              <a:ext cx="352684" cy="351782"/>
            </a:xfrm>
            <a:custGeom>
              <a:avLst/>
              <a:gdLst/>
              <a:ahLst/>
              <a:cxnLst/>
              <a:rect l="l" t="t" r="r" b="b"/>
              <a:pathLst>
                <a:path w="10861" h="10795" extrusionOk="0">
                  <a:moveTo>
                    <a:pt x="6693" y="3192"/>
                  </a:moveTo>
                  <a:cubicBezTo>
                    <a:pt x="6859" y="3192"/>
                    <a:pt x="7002" y="3335"/>
                    <a:pt x="7002" y="3525"/>
                  </a:cubicBezTo>
                  <a:lnTo>
                    <a:pt x="7002" y="3835"/>
                  </a:lnTo>
                  <a:lnTo>
                    <a:pt x="7336" y="3835"/>
                  </a:lnTo>
                  <a:cubicBezTo>
                    <a:pt x="7502" y="3835"/>
                    <a:pt x="7621" y="3978"/>
                    <a:pt x="7621" y="4144"/>
                  </a:cubicBezTo>
                  <a:lnTo>
                    <a:pt x="7621" y="6645"/>
                  </a:lnTo>
                  <a:cubicBezTo>
                    <a:pt x="7621" y="6811"/>
                    <a:pt x="7502" y="6954"/>
                    <a:pt x="7336" y="6978"/>
                  </a:cubicBezTo>
                  <a:lnTo>
                    <a:pt x="7002" y="6978"/>
                  </a:lnTo>
                  <a:lnTo>
                    <a:pt x="7002" y="7288"/>
                  </a:lnTo>
                  <a:cubicBezTo>
                    <a:pt x="7002" y="7454"/>
                    <a:pt x="6859" y="7597"/>
                    <a:pt x="6693" y="7597"/>
                  </a:cubicBezTo>
                  <a:lnTo>
                    <a:pt x="4192" y="7597"/>
                  </a:lnTo>
                  <a:cubicBezTo>
                    <a:pt x="4001" y="7597"/>
                    <a:pt x="3859" y="7454"/>
                    <a:pt x="3859" y="7288"/>
                  </a:cubicBezTo>
                  <a:lnTo>
                    <a:pt x="3859" y="6978"/>
                  </a:lnTo>
                  <a:lnTo>
                    <a:pt x="3549" y="6978"/>
                  </a:lnTo>
                  <a:cubicBezTo>
                    <a:pt x="3382" y="6978"/>
                    <a:pt x="3239" y="6835"/>
                    <a:pt x="3239" y="6645"/>
                  </a:cubicBezTo>
                  <a:lnTo>
                    <a:pt x="3239" y="4144"/>
                  </a:lnTo>
                  <a:cubicBezTo>
                    <a:pt x="3239" y="3978"/>
                    <a:pt x="3382" y="3835"/>
                    <a:pt x="3549" y="3835"/>
                  </a:cubicBezTo>
                  <a:lnTo>
                    <a:pt x="3859" y="3835"/>
                  </a:lnTo>
                  <a:lnTo>
                    <a:pt x="3859" y="3525"/>
                  </a:lnTo>
                  <a:cubicBezTo>
                    <a:pt x="3859" y="3335"/>
                    <a:pt x="4001" y="3192"/>
                    <a:pt x="4192" y="3192"/>
                  </a:cubicBezTo>
                  <a:close/>
                  <a:moveTo>
                    <a:pt x="4811" y="1"/>
                  </a:moveTo>
                  <a:cubicBezTo>
                    <a:pt x="4644" y="1"/>
                    <a:pt x="4478" y="120"/>
                    <a:pt x="4502" y="358"/>
                  </a:cubicBezTo>
                  <a:lnTo>
                    <a:pt x="4502" y="1930"/>
                  </a:lnTo>
                  <a:lnTo>
                    <a:pt x="3859" y="1930"/>
                  </a:lnTo>
                  <a:lnTo>
                    <a:pt x="3859" y="358"/>
                  </a:lnTo>
                  <a:cubicBezTo>
                    <a:pt x="3859" y="143"/>
                    <a:pt x="3698" y="36"/>
                    <a:pt x="3537" y="36"/>
                  </a:cubicBezTo>
                  <a:cubicBezTo>
                    <a:pt x="3376" y="36"/>
                    <a:pt x="3216" y="143"/>
                    <a:pt x="3216" y="358"/>
                  </a:cubicBezTo>
                  <a:lnTo>
                    <a:pt x="3216" y="1930"/>
                  </a:lnTo>
                  <a:lnTo>
                    <a:pt x="2906" y="1930"/>
                  </a:lnTo>
                  <a:cubicBezTo>
                    <a:pt x="2382" y="1930"/>
                    <a:pt x="1977" y="2358"/>
                    <a:pt x="1953" y="2882"/>
                  </a:cubicBezTo>
                  <a:lnTo>
                    <a:pt x="1953" y="3192"/>
                  </a:lnTo>
                  <a:lnTo>
                    <a:pt x="382" y="3192"/>
                  </a:lnTo>
                  <a:cubicBezTo>
                    <a:pt x="1" y="3239"/>
                    <a:pt x="1" y="3787"/>
                    <a:pt x="382" y="3835"/>
                  </a:cubicBezTo>
                  <a:lnTo>
                    <a:pt x="1977" y="3835"/>
                  </a:lnTo>
                  <a:lnTo>
                    <a:pt x="1977" y="4454"/>
                  </a:lnTo>
                  <a:lnTo>
                    <a:pt x="382" y="4454"/>
                  </a:lnTo>
                  <a:cubicBezTo>
                    <a:pt x="1" y="4501"/>
                    <a:pt x="1" y="5049"/>
                    <a:pt x="382" y="5073"/>
                  </a:cubicBezTo>
                  <a:lnTo>
                    <a:pt x="1977" y="5073"/>
                  </a:lnTo>
                  <a:lnTo>
                    <a:pt x="1977" y="5716"/>
                  </a:lnTo>
                  <a:lnTo>
                    <a:pt x="382" y="5716"/>
                  </a:lnTo>
                  <a:cubicBezTo>
                    <a:pt x="1" y="5740"/>
                    <a:pt x="1" y="6311"/>
                    <a:pt x="382" y="6335"/>
                  </a:cubicBezTo>
                  <a:lnTo>
                    <a:pt x="1977" y="6335"/>
                  </a:lnTo>
                  <a:lnTo>
                    <a:pt x="1977" y="6978"/>
                  </a:lnTo>
                  <a:lnTo>
                    <a:pt x="382" y="6978"/>
                  </a:lnTo>
                  <a:cubicBezTo>
                    <a:pt x="1" y="7002"/>
                    <a:pt x="1" y="7550"/>
                    <a:pt x="382" y="7597"/>
                  </a:cubicBezTo>
                  <a:lnTo>
                    <a:pt x="1977" y="7597"/>
                  </a:lnTo>
                  <a:lnTo>
                    <a:pt x="1977" y="7931"/>
                  </a:lnTo>
                  <a:cubicBezTo>
                    <a:pt x="1977" y="8431"/>
                    <a:pt x="2406" y="8860"/>
                    <a:pt x="2930" y="8860"/>
                  </a:cubicBezTo>
                  <a:lnTo>
                    <a:pt x="3239" y="8860"/>
                  </a:lnTo>
                  <a:lnTo>
                    <a:pt x="3239" y="10455"/>
                  </a:lnTo>
                  <a:cubicBezTo>
                    <a:pt x="3239" y="10669"/>
                    <a:pt x="3394" y="10777"/>
                    <a:pt x="3549" y="10777"/>
                  </a:cubicBezTo>
                  <a:cubicBezTo>
                    <a:pt x="3704" y="10777"/>
                    <a:pt x="3859" y="10669"/>
                    <a:pt x="3859" y="10455"/>
                  </a:cubicBezTo>
                  <a:lnTo>
                    <a:pt x="3859" y="8860"/>
                  </a:lnTo>
                  <a:lnTo>
                    <a:pt x="4502" y="8860"/>
                  </a:lnTo>
                  <a:lnTo>
                    <a:pt x="4502" y="10455"/>
                  </a:lnTo>
                  <a:cubicBezTo>
                    <a:pt x="4478" y="10681"/>
                    <a:pt x="4644" y="10794"/>
                    <a:pt x="4811" y="10794"/>
                  </a:cubicBezTo>
                  <a:cubicBezTo>
                    <a:pt x="4978" y="10794"/>
                    <a:pt x="5145" y="10681"/>
                    <a:pt x="5121" y="10455"/>
                  </a:cubicBezTo>
                  <a:lnTo>
                    <a:pt x="5121" y="8860"/>
                  </a:lnTo>
                  <a:lnTo>
                    <a:pt x="5740" y="8860"/>
                  </a:lnTo>
                  <a:lnTo>
                    <a:pt x="5740" y="10455"/>
                  </a:lnTo>
                  <a:cubicBezTo>
                    <a:pt x="5716" y="10681"/>
                    <a:pt x="5889" y="10794"/>
                    <a:pt x="6061" y="10794"/>
                  </a:cubicBezTo>
                  <a:cubicBezTo>
                    <a:pt x="6234" y="10794"/>
                    <a:pt x="6407" y="10681"/>
                    <a:pt x="6383" y="10455"/>
                  </a:cubicBezTo>
                  <a:lnTo>
                    <a:pt x="6383" y="8860"/>
                  </a:lnTo>
                  <a:lnTo>
                    <a:pt x="7002" y="8860"/>
                  </a:lnTo>
                  <a:lnTo>
                    <a:pt x="7002" y="10455"/>
                  </a:lnTo>
                  <a:cubicBezTo>
                    <a:pt x="6978" y="10681"/>
                    <a:pt x="7145" y="10794"/>
                    <a:pt x="7315" y="10794"/>
                  </a:cubicBezTo>
                  <a:cubicBezTo>
                    <a:pt x="7484" y="10794"/>
                    <a:pt x="7657" y="10681"/>
                    <a:pt x="7645" y="10455"/>
                  </a:cubicBezTo>
                  <a:lnTo>
                    <a:pt x="7645" y="8860"/>
                  </a:lnTo>
                  <a:lnTo>
                    <a:pt x="7931" y="8860"/>
                  </a:lnTo>
                  <a:cubicBezTo>
                    <a:pt x="8455" y="8860"/>
                    <a:pt x="8883" y="8431"/>
                    <a:pt x="8883" y="7931"/>
                  </a:cubicBezTo>
                  <a:lnTo>
                    <a:pt x="8883" y="7597"/>
                  </a:lnTo>
                  <a:lnTo>
                    <a:pt x="10479" y="7597"/>
                  </a:lnTo>
                  <a:cubicBezTo>
                    <a:pt x="10836" y="7574"/>
                    <a:pt x="10836" y="7002"/>
                    <a:pt x="10479" y="6978"/>
                  </a:cubicBezTo>
                  <a:lnTo>
                    <a:pt x="8883" y="6978"/>
                  </a:lnTo>
                  <a:lnTo>
                    <a:pt x="8883" y="6335"/>
                  </a:lnTo>
                  <a:lnTo>
                    <a:pt x="10479" y="6335"/>
                  </a:lnTo>
                  <a:cubicBezTo>
                    <a:pt x="10836" y="6311"/>
                    <a:pt x="10836" y="5740"/>
                    <a:pt x="10479" y="5716"/>
                  </a:cubicBezTo>
                  <a:lnTo>
                    <a:pt x="8883" y="5716"/>
                  </a:lnTo>
                  <a:lnTo>
                    <a:pt x="8883" y="5073"/>
                  </a:lnTo>
                  <a:lnTo>
                    <a:pt x="10479" y="5073"/>
                  </a:lnTo>
                  <a:cubicBezTo>
                    <a:pt x="10836" y="5049"/>
                    <a:pt x="10836" y="4501"/>
                    <a:pt x="10479" y="4454"/>
                  </a:cubicBezTo>
                  <a:lnTo>
                    <a:pt x="8883" y="4454"/>
                  </a:lnTo>
                  <a:lnTo>
                    <a:pt x="8883" y="3835"/>
                  </a:lnTo>
                  <a:lnTo>
                    <a:pt x="10479" y="3835"/>
                  </a:lnTo>
                  <a:cubicBezTo>
                    <a:pt x="10860" y="3787"/>
                    <a:pt x="10860" y="3239"/>
                    <a:pt x="10479" y="3192"/>
                  </a:cubicBezTo>
                  <a:lnTo>
                    <a:pt x="8883" y="3192"/>
                  </a:lnTo>
                  <a:lnTo>
                    <a:pt x="8883" y="2882"/>
                  </a:lnTo>
                  <a:cubicBezTo>
                    <a:pt x="8883" y="2358"/>
                    <a:pt x="8455" y="1930"/>
                    <a:pt x="7931" y="1930"/>
                  </a:cubicBezTo>
                  <a:lnTo>
                    <a:pt x="7645" y="1930"/>
                  </a:lnTo>
                  <a:lnTo>
                    <a:pt x="7645" y="358"/>
                  </a:lnTo>
                  <a:cubicBezTo>
                    <a:pt x="7657" y="120"/>
                    <a:pt x="7484" y="1"/>
                    <a:pt x="7315" y="1"/>
                  </a:cubicBezTo>
                  <a:cubicBezTo>
                    <a:pt x="7145" y="1"/>
                    <a:pt x="6978" y="120"/>
                    <a:pt x="7002" y="358"/>
                  </a:cubicBezTo>
                  <a:lnTo>
                    <a:pt x="7002" y="1930"/>
                  </a:lnTo>
                  <a:lnTo>
                    <a:pt x="6383" y="1930"/>
                  </a:lnTo>
                  <a:lnTo>
                    <a:pt x="6383" y="358"/>
                  </a:lnTo>
                  <a:cubicBezTo>
                    <a:pt x="6407" y="120"/>
                    <a:pt x="6234" y="1"/>
                    <a:pt x="6061" y="1"/>
                  </a:cubicBezTo>
                  <a:cubicBezTo>
                    <a:pt x="5889" y="1"/>
                    <a:pt x="5716" y="120"/>
                    <a:pt x="5740" y="358"/>
                  </a:cubicBezTo>
                  <a:lnTo>
                    <a:pt x="5740" y="1930"/>
                  </a:lnTo>
                  <a:lnTo>
                    <a:pt x="5121" y="1930"/>
                  </a:lnTo>
                  <a:lnTo>
                    <a:pt x="5121" y="358"/>
                  </a:lnTo>
                  <a:cubicBezTo>
                    <a:pt x="5145" y="120"/>
                    <a:pt x="4978" y="1"/>
                    <a:pt x="48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51;p62">
              <a:extLst>
                <a:ext uri="{FF2B5EF4-FFF2-40B4-BE49-F238E27FC236}">
                  <a16:creationId xmlns:a16="http://schemas.microsoft.com/office/drawing/2014/main" id="{033FAFB0-16F1-A59A-E8C8-EF18C38A28FD}"/>
                </a:ext>
              </a:extLst>
            </p:cNvPr>
            <p:cNvSpPr/>
            <p:nvPr/>
          </p:nvSpPr>
          <p:spPr>
            <a:xfrm>
              <a:off x="2648677" y="3569073"/>
              <a:ext cx="102126" cy="102488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620" y="1"/>
                  </a:moveTo>
                  <a:lnTo>
                    <a:pt x="620" y="310"/>
                  </a:lnTo>
                  <a:cubicBezTo>
                    <a:pt x="620" y="477"/>
                    <a:pt x="477" y="620"/>
                    <a:pt x="310" y="620"/>
                  </a:cubicBezTo>
                  <a:lnTo>
                    <a:pt x="1" y="620"/>
                  </a:lnTo>
                  <a:lnTo>
                    <a:pt x="1" y="2501"/>
                  </a:lnTo>
                  <a:lnTo>
                    <a:pt x="310" y="2501"/>
                  </a:lnTo>
                  <a:cubicBezTo>
                    <a:pt x="477" y="2501"/>
                    <a:pt x="620" y="2644"/>
                    <a:pt x="620" y="2811"/>
                  </a:cubicBezTo>
                  <a:lnTo>
                    <a:pt x="620" y="3144"/>
                  </a:lnTo>
                  <a:lnTo>
                    <a:pt x="2501" y="3144"/>
                  </a:lnTo>
                  <a:lnTo>
                    <a:pt x="2501" y="2811"/>
                  </a:lnTo>
                  <a:cubicBezTo>
                    <a:pt x="2501" y="2644"/>
                    <a:pt x="2644" y="2501"/>
                    <a:pt x="2835" y="2501"/>
                  </a:cubicBezTo>
                  <a:lnTo>
                    <a:pt x="3144" y="2501"/>
                  </a:lnTo>
                  <a:lnTo>
                    <a:pt x="3144" y="620"/>
                  </a:lnTo>
                  <a:lnTo>
                    <a:pt x="2835" y="620"/>
                  </a:lnTo>
                  <a:cubicBezTo>
                    <a:pt x="2644" y="620"/>
                    <a:pt x="2501" y="477"/>
                    <a:pt x="2501" y="310"/>
                  </a:cubicBezTo>
                  <a:lnTo>
                    <a:pt x="25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669;p65">
            <a:extLst>
              <a:ext uri="{FF2B5EF4-FFF2-40B4-BE49-F238E27FC236}">
                <a16:creationId xmlns:a16="http://schemas.microsoft.com/office/drawing/2014/main" id="{A68967B3-6054-B2D4-E937-D49574390BE5}"/>
              </a:ext>
            </a:extLst>
          </p:cNvPr>
          <p:cNvGrpSpPr/>
          <p:nvPr/>
        </p:nvGrpSpPr>
        <p:grpSpPr>
          <a:xfrm>
            <a:off x="7443818" y="2253887"/>
            <a:ext cx="351991" cy="350099"/>
            <a:chOff x="2214125" y="3648675"/>
            <a:chExt cx="269725" cy="268275"/>
          </a:xfrm>
          <a:solidFill>
            <a:schemeClr val="bg1"/>
          </a:solidFill>
        </p:grpSpPr>
        <p:sp>
          <p:nvSpPr>
            <p:cNvPr id="16" name="Google Shape;6670;p65">
              <a:extLst>
                <a:ext uri="{FF2B5EF4-FFF2-40B4-BE49-F238E27FC236}">
                  <a16:creationId xmlns:a16="http://schemas.microsoft.com/office/drawing/2014/main" id="{875044DE-B939-863A-4388-E279E4AFA184}"/>
                </a:ext>
              </a:extLst>
            </p:cNvPr>
            <p:cNvSpPr/>
            <p:nvPr/>
          </p:nvSpPr>
          <p:spPr>
            <a:xfrm>
              <a:off x="2361175" y="3732975"/>
              <a:ext cx="36350" cy="36925"/>
            </a:xfrm>
            <a:custGeom>
              <a:avLst/>
              <a:gdLst/>
              <a:ahLst/>
              <a:cxnLst/>
              <a:rect l="l" t="t" r="r" b="b"/>
              <a:pathLst>
                <a:path w="1454" h="1477" extrusionOk="0">
                  <a:moveTo>
                    <a:pt x="739" y="0"/>
                  </a:moveTo>
                  <a:cubicBezTo>
                    <a:pt x="334" y="0"/>
                    <a:pt x="0" y="333"/>
                    <a:pt x="0" y="738"/>
                  </a:cubicBezTo>
                  <a:cubicBezTo>
                    <a:pt x="0" y="1143"/>
                    <a:pt x="334" y="1477"/>
                    <a:pt x="739" y="1477"/>
                  </a:cubicBezTo>
                  <a:cubicBezTo>
                    <a:pt x="1144" y="1477"/>
                    <a:pt x="1453" y="1143"/>
                    <a:pt x="1453" y="738"/>
                  </a:cubicBezTo>
                  <a:cubicBezTo>
                    <a:pt x="1453" y="333"/>
                    <a:pt x="1144" y="0"/>
                    <a:pt x="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71;p65">
              <a:extLst>
                <a:ext uri="{FF2B5EF4-FFF2-40B4-BE49-F238E27FC236}">
                  <a16:creationId xmlns:a16="http://schemas.microsoft.com/office/drawing/2014/main" id="{BB352EBE-7F2A-2820-F58F-EC5F27C92F60}"/>
                </a:ext>
              </a:extLst>
            </p:cNvPr>
            <p:cNvSpPr/>
            <p:nvPr/>
          </p:nvSpPr>
          <p:spPr>
            <a:xfrm>
              <a:off x="2406425" y="3648675"/>
              <a:ext cx="77425" cy="75975"/>
            </a:xfrm>
            <a:custGeom>
              <a:avLst/>
              <a:gdLst/>
              <a:ahLst/>
              <a:cxnLst/>
              <a:rect l="l" t="t" r="r" b="b"/>
              <a:pathLst>
                <a:path w="3097" h="3039" extrusionOk="0">
                  <a:moveTo>
                    <a:pt x="1501" y="0"/>
                  </a:moveTo>
                  <a:cubicBezTo>
                    <a:pt x="999" y="0"/>
                    <a:pt x="496" y="60"/>
                    <a:pt x="0" y="181"/>
                  </a:cubicBezTo>
                  <a:lnTo>
                    <a:pt x="0" y="562"/>
                  </a:lnTo>
                  <a:cubicBezTo>
                    <a:pt x="72" y="1896"/>
                    <a:pt x="1143" y="2943"/>
                    <a:pt x="2477" y="3015"/>
                  </a:cubicBezTo>
                  <a:lnTo>
                    <a:pt x="2858" y="3039"/>
                  </a:lnTo>
                  <a:cubicBezTo>
                    <a:pt x="3072" y="2157"/>
                    <a:pt x="3096" y="1253"/>
                    <a:pt x="2930" y="371"/>
                  </a:cubicBezTo>
                  <a:cubicBezTo>
                    <a:pt x="2906" y="229"/>
                    <a:pt x="2810" y="133"/>
                    <a:pt x="2668" y="109"/>
                  </a:cubicBezTo>
                  <a:cubicBezTo>
                    <a:pt x="2282" y="37"/>
                    <a:pt x="1892" y="0"/>
                    <a:pt x="1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672;p65">
              <a:extLst>
                <a:ext uri="{FF2B5EF4-FFF2-40B4-BE49-F238E27FC236}">
                  <a16:creationId xmlns:a16="http://schemas.microsoft.com/office/drawing/2014/main" id="{93E2C891-8375-D344-26C7-C6A6A4786D55}"/>
                </a:ext>
              </a:extLst>
            </p:cNvPr>
            <p:cNvSpPr/>
            <p:nvPr/>
          </p:nvSpPr>
          <p:spPr>
            <a:xfrm>
              <a:off x="2363550" y="3824650"/>
              <a:ext cx="71475" cy="78825"/>
            </a:xfrm>
            <a:custGeom>
              <a:avLst/>
              <a:gdLst/>
              <a:ahLst/>
              <a:cxnLst/>
              <a:rect l="l" t="t" r="r" b="b"/>
              <a:pathLst>
                <a:path w="2859" h="3153" extrusionOk="0">
                  <a:moveTo>
                    <a:pt x="2858" y="0"/>
                  </a:moveTo>
                  <a:cubicBezTo>
                    <a:pt x="2857" y="10"/>
                    <a:pt x="2856" y="19"/>
                    <a:pt x="2854" y="28"/>
                  </a:cubicBezTo>
                  <a:lnTo>
                    <a:pt x="2854" y="28"/>
                  </a:lnTo>
                  <a:cubicBezTo>
                    <a:pt x="2856" y="27"/>
                    <a:pt x="2857" y="26"/>
                    <a:pt x="2858" y="24"/>
                  </a:cubicBezTo>
                  <a:lnTo>
                    <a:pt x="2858" y="0"/>
                  </a:lnTo>
                  <a:close/>
                  <a:moveTo>
                    <a:pt x="2854" y="28"/>
                  </a:moveTo>
                  <a:lnTo>
                    <a:pt x="2854" y="28"/>
                  </a:lnTo>
                  <a:cubicBezTo>
                    <a:pt x="1998" y="812"/>
                    <a:pt x="1047" y="1478"/>
                    <a:pt x="1" y="2001"/>
                  </a:cubicBezTo>
                  <a:lnTo>
                    <a:pt x="501" y="2977"/>
                  </a:lnTo>
                  <a:cubicBezTo>
                    <a:pt x="548" y="3072"/>
                    <a:pt x="644" y="3144"/>
                    <a:pt x="739" y="3144"/>
                  </a:cubicBezTo>
                  <a:cubicBezTo>
                    <a:pt x="763" y="3150"/>
                    <a:pt x="787" y="3153"/>
                    <a:pt x="810" y="3153"/>
                  </a:cubicBezTo>
                  <a:cubicBezTo>
                    <a:pt x="880" y="3153"/>
                    <a:pt x="947" y="3126"/>
                    <a:pt x="1001" y="3072"/>
                  </a:cubicBezTo>
                  <a:lnTo>
                    <a:pt x="1596" y="2477"/>
                  </a:lnTo>
                  <a:cubicBezTo>
                    <a:pt x="2257" y="1817"/>
                    <a:pt x="2707" y="970"/>
                    <a:pt x="2854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673;p65">
              <a:extLst>
                <a:ext uri="{FF2B5EF4-FFF2-40B4-BE49-F238E27FC236}">
                  <a16:creationId xmlns:a16="http://schemas.microsoft.com/office/drawing/2014/main" id="{7C18B0C9-0F3E-96CC-08CB-AC0EB79E5366}"/>
                </a:ext>
              </a:extLst>
            </p:cNvPr>
            <p:cNvSpPr/>
            <p:nvPr/>
          </p:nvSpPr>
          <p:spPr>
            <a:xfrm>
              <a:off x="2226625" y="3696050"/>
              <a:ext cx="79200" cy="71475"/>
            </a:xfrm>
            <a:custGeom>
              <a:avLst/>
              <a:gdLst/>
              <a:ahLst/>
              <a:cxnLst/>
              <a:rect l="l" t="t" r="r" b="b"/>
              <a:pathLst>
                <a:path w="3168" h="2859" extrusionOk="0">
                  <a:moveTo>
                    <a:pt x="3168" y="1"/>
                  </a:moveTo>
                  <a:lnTo>
                    <a:pt x="3168" y="1"/>
                  </a:lnTo>
                  <a:cubicBezTo>
                    <a:pt x="2239" y="143"/>
                    <a:pt x="1382" y="596"/>
                    <a:pt x="715" y="1263"/>
                  </a:cubicBezTo>
                  <a:lnTo>
                    <a:pt x="119" y="1858"/>
                  </a:lnTo>
                  <a:cubicBezTo>
                    <a:pt x="48" y="1929"/>
                    <a:pt x="0" y="2025"/>
                    <a:pt x="24" y="2120"/>
                  </a:cubicBezTo>
                  <a:cubicBezTo>
                    <a:pt x="48" y="2191"/>
                    <a:pt x="72" y="2239"/>
                    <a:pt x="119" y="2287"/>
                  </a:cubicBezTo>
                  <a:cubicBezTo>
                    <a:pt x="143" y="2311"/>
                    <a:pt x="167" y="2334"/>
                    <a:pt x="191" y="2358"/>
                  </a:cubicBezTo>
                  <a:lnTo>
                    <a:pt x="1191" y="2858"/>
                  </a:lnTo>
                  <a:cubicBezTo>
                    <a:pt x="1715" y="1810"/>
                    <a:pt x="2382" y="858"/>
                    <a:pt x="3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74;p65">
              <a:extLst>
                <a:ext uri="{FF2B5EF4-FFF2-40B4-BE49-F238E27FC236}">
                  <a16:creationId xmlns:a16="http://schemas.microsoft.com/office/drawing/2014/main" id="{9A871650-49E3-0FE2-67BB-25B199C276AD}"/>
                </a:ext>
              </a:extLst>
            </p:cNvPr>
            <p:cNvSpPr/>
            <p:nvPr/>
          </p:nvSpPr>
          <p:spPr>
            <a:xfrm>
              <a:off x="2214125" y="3822275"/>
              <a:ext cx="94075" cy="94675"/>
            </a:xfrm>
            <a:custGeom>
              <a:avLst/>
              <a:gdLst/>
              <a:ahLst/>
              <a:cxnLst/>
              <a:rect l="l" t="t" r="r" b="b"/>
              <a:pathLst>
                <a:path w="3763" h="3787" extrusionOk="0">
                  <a:moveTo>
                    <a:pt x="1310" y="0"/>
                  </a:moveTo>
                  <a:cubicBezTo>
                    <a:pt x="477" y="857"/>
                    <a:pt x="0" y="1977"/>
                    <a:pt x="24" y="3167"/>
                  </a:cubicBezTo>
                  <a:lnTo>
                    <a:pt x="24" y="3477"/>
                  </a:lnTo>
                  <a:cubicBezTo>
                    <a:pt x="0" y="3549"/>
                    <a:pt x="48" y="3620"/>
                    <a:pt x="96" y="3691"/>
                  </a:cubicBezTo>
                  <a:cubicBezTo>
                    <a:pt x="167" y="3739"/>
                    <a:pt x="238" y="3787"/>
                    <a:pt x="334" y="3787"/>
                  </a:cubicBezTo>
                  <a:lnTo>
                    <a:pt x="619" y="3787"/>
                  </a:lnTo>
                  <a:cubicBezTo>
                    <a:pt x="1786" y="3787"/>
                    <a:pt x="2929" y="3310"/>
                    <a:pt x="3763" y="2477"/>
                  </a:cubicBezTo>
                  <a:lnTo>
                    <a:pt x="2763" y="1477"/>
                  </a:lnTo>
                  <a:lnTo>
                    <a:pt x="2548" y="1691"/>
                  </a:lnTo>
                  <a:cubicBezTo>
                    <a:pt x="2489" y="1751"/>
                    <a:pt x="2406" y="1780"/>
                    <a:pt x="2322" y="1780"/>
                  </a:cubicBezTo>
                  <a:cubicBezTo>
                    <a:pt x="2239" y="1780"/>
                    <a:pt x="2155" y="1751"/>
                    <a:pt x="2096" y="1691"/>
                  </a:cubicBezTo>
                  <a:cubicBezTo>
                    <a:pt x="1977" y="1548"/>
                    <a:pt x="1977" y="1358"/>
                    <a:pt x="2096" y="1239"/>
                  </a:cubicBezTo>
                  <a:lnTo>
                    <a:pt x="2310" y="1024"/>
                  </a:lnTo>
                  <a:lnTo>
                    <a:pt x="13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675;p65">
              <a:extLst>
                <a:ext uri="{FF2B5EF4-FFF2-40B4-BE49-F238E27FC236}">
                  <a16:creationId xmlns:a16="http://schemas.microsoft.com/office/drawing/2014/main" id="{51E33CDE-E677-8B54-FFB7-0C07BD08DDCD}"/>
                </a:ext>
              </a:extLst>
            </p:cNvPr>
            <p:cNvSpPr/>
            <p:nvPr/>
          </p:nvSpPr>
          <p:spPr>
            <a:xfrm>
              <a:off x="2256400" y="3657350"/>
              <a:ext cx="217325" cy="216950"/>
            </a:xfrm>
            <a:custGeom>
              <a:avLst/>
              <a:gdLst/>
              <a:ahLst/>
              <a:cxnLst/>
              <a:rect l="l" t="t" r="r" b="b"/>
              <a:pathLst>
                <a:path w="8693" h="8678" extrusionOk="0">
                  <a:moveTo>
                    <a:pt x="4930" y="2406"/>
                  </a:moveTo>
                  <a:cubicBezTo>
                    <a:pt x="6144" y="2406"/>
                    <a:pt x="6740" y="3882"/>
                    <a:pt x="5882" y="4740"/>
                  </a:cubicBezTo>
                  <a:cubicBezTo>
                    <a:pt x="5620" y="5002"/>
                    <a:pt x="5275" y="5133"/>
                    <a:pt x="4927" y="5133"/>
                  </a:cubicBezTo>
                  <a:cubicBezTo>
                    <a:pt x="4578" y="5133"/>
                    <a:pt x="4227" y="5002"/>
                    <a:pt x="3953" y="4740"/>
                  </a:cubicBezTo>
                  <a:cubicBezTo>
                    <a:pt x="3096" y="3882"/>
                    <a:pt x="3715" y="2406"/>
                    <a:pt x="4930" y="2406"/>
                  </a:cubicBezTo>
                  <a:close/>
                  <a:moveTo>
                    <a:pt x="5382" y="1"/>
                  </a:moveTo>
                  <a:cubicBezTo>
                    <a:pt x="4406" y="334"/>
                    <a:pt x="3525" y="882"/>
                    <a:pt x="2810" y="1596"/>
                  </a:cubicBezTo>
                  <a:lnTo>
                    <a:pt x="2786" y="1620"/>
                  </a:lnTo>
                  <a:cubicBezTo>
                    <a:pt x="1572" y="2835"/>
                    <a:pt x="643" y="4287"/>
                    <a:pt x="48" y="5883"/>
                  </a:cubicBezTo>
                  <a:cubicBezTo>
                    <a:pt x="0" y="6002"/>
                    <a:pt x="24" y="6121"/>
                    <a:pt x="119" y="6216"/>
                  </a:cubicBezTo>
                  <a:lnTo>
                    <a:pt x="1072" y="7193"/>
                  </a:lnTo>
                  <a:lnTo>
                    <a:pt x="3072" y="5192"/>
                  </a:lnTo>
                  <a:cubicBezTo>
                    <a:pt x="3132" y="5133"/>
                    <a:pt x="3209" y="5103"/>
                    <a:pt x="3289" y="5103"/>
                  </a:cubicBezTo>
                  <a:cubicBezTo>
                    <a:pt x="3370" y="5103"/>
                    <a:pt x="3453" y="5133"/>
                    <a:pt x="3525" y="5192"/>
                  </a:cubicBezTo>
                  <a:cubicBezTo>
                    <a:pt x="3644" y="5311"/>
                    <a:pt x="3644" y="5502"/>
                    <a:pt x="3525" y="5621"/>
                  </a:cubicBezTo>
                  <a:lnTo>
                    <a:pt x="1524" y="7621"/>
                  </a:lnTo>
                  <a:lnTo>
                    <a:pt x="2477" y="8598"/>
                  </a:lnTo>
                  <a:cubicBezTo>
                    <a:pt x="2548" y="8651"/>
                    <a:pt x="2633" y="8678"/>
                    <a:pt x="2721" y="8678"/>
                  </a:cubicBezTo>
                  <a:cubicBezTo>
                    <a:pt x="2751" y="8678"/>
                    <a:pt x="2780" y="8675"/>
                    <a:pt x="2810" y="8669"/>
                  </a:cubicBezTo>
                  <a:cubicBezTo>
                    <a:pt x="4406" y="8050"/>
                    <a:pt x="5882" y="7121"/>
                    <a:pt x="7097" y="5907"/>
                  </a:cubicBezTo>
                  <a:lnTo>
                    <a:pt x="7097" y="5883"/>
                  </a:lnTo>
                  <a:cubicBezTo>
                    <a:pt x="7811" y="5168"/>
                    <a:pt x="8359" y="4287"/>
                    <a:pt x="8692" y="3311"/>
                  </a:cubicBezTo>
                  <a:lnTo>
                    <a:pt x="8454" y="3311"/>
                  </a:lnTo>
                  <a:cubicBezTo>
                    <a:pt x="6787" y="3216"/>
                    <a:pt x="5477" y="1906"/>
                    <a:pt x="5382" y="263"/>
                  </a:cubicBezTo>
                  <a:lnTo>
                    <a:pt x="53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RAG Pipeline / Workflow</a:t>
            </a:r>
            <a:endParaRPr dirty="0"/>
          </a:p>
        </p:txBody>
      </p:sp>
      <p:cxnSp>
        <p:nvCxnSpPr>
          <p:cNvPr id="649" name="Google Shape;649;p38"/>
          <p:cNvCxnSpPr>
            <a:cxnSpLocks/>
            <a:stCxn id="650" idx="2"/>
            <a:endCxn id="651" idx="0"/>
          </p:cNvCxnSpPr>
          <p:nvPr/>
        </p:nvCxnSpPr>
        <p:spPr>
          <a:xfrm rot="16200000" flipH="1">
            <a:off x="3183343" y="1085446"/>
            <a:ext cx="441674" cy="22697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52" name="Google Shape;652;p38"/>
          <p:cNvCxnSpPr>
            <a:cxnSpLocks/>
            <a:stCxn id="653" idx="0"/>
          </p:cNvCxnSpPr>
          <p:nvPr/>
        </p:nvCxnSpPr>
        <p:spPr>
          <a:xfrm flipV="1">
            <a:off x="2269298" y="2201333"/>
            <a:ext cx="0" cy="732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54" name="Google Shape;654;p38"/>
          <p:cNvCxnSpPr>
            <a:cxnSpLocks/>
            <a:stCxn id="653" idx="3"/>
            <a:endCxn id="655" idx="0"/>
          </p:cNvCxnSpPr>
          <p:nvPr/>
        </p:nvCxnSpPr>
        <p:spPr>
          <a:xfrm>
            <a:off x="2925098" y="3119550"/>
            <a:ext cx="151194" cy="11136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56" name="Google Shape;656;p38"/>
          <p:cNvCxnSpPr>
            <a:cxnSpLocks/>
            <a:stCxn id="663" idx="0"/>
            <a:endCxn id="653" idx="1"/>
          </p:cNvCxnSpPr>
          <p:nvPr/>
        </p:nvCxnSpPr>
        <p:spPr>
          <a:xfrm rot="5400000" flipH="1" flipV="1">
            <a:off x="995542" y="3615244"/>
            <a:ext cx="1113650" cy="122262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58" name="Google Shape;658;p38"/>
          <p:cNvCxnSpPr>
            <a:cxnSpLocks/>
            <a:stCxn id="651" idx="2"/>
            <a:endCxn id="659" idx="0"/>
          </p:cNvCxnSpPr>
          <p:nvPr/>
        </p:nvCxnSpPr>
        <p:spPr>
          <a:xfrm rot="16200000" flipH="1">
            <a:off x="5083657" y="2267371"/>
            <a:ext cx="522409" cy="161159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60" name="Google Shape;660;p38"/>
          <p:cNvCxnSpPr>
            <a:cxnSpLocks/>
            <a:stCxn id="661" idx="0"/>
            <a:endCxn id="651" idx="2"/>
          </p:cNvCxnSpPr>
          <p:nvPr/>
        </p:nvCxnSpPr>
        <p:spPr>
          <a:xfrm rot="16200000" flipV="1">
            <a:off x="4277871" y="3073159"/>
            <a:ext cx="522409" cy="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66" name="Google Shape;666;p38"/>
          <p:cNvCxnSpPr>
            <a:stCxn id="667" idx="0"/>
            <a:endCxn id="661" idx="2"/>
          </p:cNvCxnSpPr>
          <p:nvPr/>
        </p:nvCxnSpPr>
        <p:spPr>
          <a:xfrm rot="-5400000">
            <a:off x="4275386" y="3968900"/>
            <a:ext cx="5280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70" name="Google Shape;670;p38"/>
          <p:cNvCxnSpPr>
            <a:cxnSpLocks/>
            <a:stCxn id="671" idx="1"/>
            <a:endCxn id="669" idx="3"/>
          </p:cNvCxnSpPr>
          <p:nvPr/>
        </p:nvCxnSpPr>
        <p:spPr>
          <a:xfrm flipH="1">
            <a:off x="6806463" y="4418600"/>
            <a:ext cx="2611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50" name="Google Shape;650;p38"/>
          <p:cNvSpPr txBox="1"/>
          <p:nvPr/>
        </p:nvSpPr>
        <p:spPr>
          <a:xfrm>
            <a:off x="1613498" y="1628692"/>
            <a:ext cx="1311600" cy="3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AI Core</a:t>
            </a:r>
            <a:endParaRPr sz="1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3" name="Google Shape;653;p38"/>
          <p:cNvSpPr txBox="1"/>
          <p:nvPr/>
        </p:nvSpPr>
        <p:spPr>
          <a:xfrm>
            <a:off x="1613498" y="2934150"/>
            <a:ext cx="1311600" cy="37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Inquire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Anfrage Ablehnen</a:t>
            </a:r>
          </a:p>
        </p:txBody>
      </p:sp>
      <p:sp>
        <p:nvSpPr>
          <p:cNvPr id="651" name="Google Shape;651;p38"/>
          <p:cNvSpPr txBox="1"/>
          <p:nvPr/>
        </p:nvSpPr>
        <p:spPr>
          <a:xfrm>
            <a:off x="3801004" y="2441166"/>
            <a:ext cx="1476117" cy="37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Generate Component</a:t>
            </a:r>
            <a:endParaRPr sz="1000" b="1" i="1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Erstellung Komponent</a:t>
            </a:r>
            <a:endParaRPr sz="1000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9" name="Google Shape;659;p38"/>
          <p:cNvSpPr txBox="1"/>
          <p:nvPr/>
        </p:nvSpPr>
        <p:spPr>
          <a:xfrm>
            <a:off x="5494860" y="3334375"/>
            <a:ext cx="1311600" cy="37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Iterate</a:t>
            </a:r>
            <a:endParaRPr sz="1000" b="1" i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Änderungen</a:t>
            </a:r>
            <a:endParaRPr sz="10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61" name="Google Shape;661;p38"/>
          <p:cNvSpPr txBox="1"/>
          <p:nvPr/>
        </p:nvSpPr>
        <p:spPr>
          <a:xfrm>
            <a:off x="3883286" y="3334375"/>
            <a:ext cx="1311600" cy="37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Generate</a:t>
            </a:r>
            <a:endParaRPr sz="1000" b="1" i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1. Entwurf</a:t>
            </a:r>
            <a:endParaRPr sz="1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5" name="Google Shape;655;p38"/>
          <p:cNvSpPr txBox="1"/>
          <p:nvPr/>
        </p:nvSpPr>
        <p:spPr>
          <a:xfrm>
            <a:off x="2420492" y="4233200"/>
            <a:ext cx="1311600" cy="37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Copilot</a:t>
            </a:r>
            <a:endParaRPr sz="1000" b="1" i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Vorschlag erstellen</a:t>
            </a:r>
            <a:endParaRPr sz="1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69" name="Google Shape;669;p38"/>
          <p:cNvSpPr txBox="1"/>
          <p:nvPr/>
        </p:nvSpPr>
        <p:spPr>
          <a:xfrm>
            <a:off x="5494863" y="4233200"/>
            <a:ext cx="1311600" cy="37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Generate Code</a:t>
            </a:r>
            <a:endParaRPr sz="1000" b="1" i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Code schreiben</a:t>
            </a:r>
            <a:endParaRPr sz="1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67" name="Google Shape;667;p38"/>
          <p:cNvSpPr txBox="1"/>
          <p:nvPr/>
        </p:nvSpPr>
        <p:spPr>
          <a:xfrm>
            <a:off x="3883286" y="4233200"/>
            <a:ext cx="1311600" cy="37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Specification</a:t>
            </a:r>
            <a:endParaRPr sz="1000" b="1" i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Entwurf</a:t>
            </a:r>
            <a:r>
              <a:rPr lang="en-US" sz="10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Erstellen</a:t>
            </a:r>
            <a:endParaRPr sz="10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713173" y="4233200"/>
            <a:ext cx="1556125" cy="37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Gather Information</a:t>
            </a:r>
            <a:endParaRPr sz="1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Frage </a:t>
            </a:r>
            <a:r>
              <a:rPr lang="en-US" sz="10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nach</a:t>
            </a:r>
            <a:r>
              <a:rPr lang="en-US" sz="10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Informationen</a:t>
            </a:r>
            <a:endParaRPr sz="10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71" name="Google Shape;671;p38"/>
          <p:cNvSpPr txBox="1"/>
          <p:nvPr/>
        </p:nvSpPr>
        <p:spPr>
          <a:xfrm>
            <a:off x="7067626" y="4233200"/>
            <a:ext cx="1343400" cy="37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Summarization</a:t>
            </a:r>
            <a:endParaRPr sz="1000" b="1" i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Code Review</a:t>
            </a:r>
            <a:endParaRPr sz="10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482669-8217-94C0-876E-575D8B8A69FD}"/>
              </a:ext>
            </a:extLst>
          </p:cNvPr>
          <p:cNvCxnSpPr>
            <a:cxnSpLocks/>
            <a:stCxn id="7" idx="3"/>
            <a:endCxn id="650" idx="1"/>
          </p:cNvCxnSpPr>
          <p:nvPr/>
        </p:nvCxnSpPr>
        <p:spPr>
          <a:xfrm>
            <a:off x="1428803" y="1812466"/>
            <a:ext cx="184695" cy="1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48;p38">
            <a:extLst>
              <a:ext uri="{FF2B5EF4-FFF2-40B4-BE49-F238E27FC236}">
                <a16:creationId xmlns:a16="http://schemas.microsoft.com/office/drawing/2014/main" id="{C5738002-671C-76AE-B2F8-A2D9C97A8B98}"/>
              </a:ext>
            </a:extLst>
          </p:cNvPr>
          <p:cNvSpPr txBox="1">
            <a:spLocks/>
          </p:cNvSpPr>
          <p:nvPr/>
        </p:nvSpPr>
        <p:spPr>
          <a:xfrm>
            <a:off x="666606" y="1678956"/>
            <a:ext cx="762197" cy="26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de-DE" sz="800" dirty="0"/>
              <a:t>Request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80BB04-A3B2-44BC-5674-C5A00B087D9B}"/>
              </a:ext>
            </a:extLst>
          </p:cNvPr>
          <p:cNvCxnSpPr>
            <a:cxnSpLocks/>
            <a:stCxn id="669" idx="0"/>
            <a:endCxn id="659" idx="2"/>
          </p:cNvCxnSpPr>
          <p:nvPr/>
        </p:nvCxnSpPr>
        <p:spPr>
          <a:xfrm flipH="1" flipV="1">
            <a:off x="6150660" y="3705175"/>
            <a:ext cx="3" cy="528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oogle Shape;670;p38">
            <a:extLst>
              <a:ext uri="{FF2B5EF4-FFF2-40B4-BE49-F238E27FC236}">
                <a16:creationId xmlns:a16="http://schemas.microsoft.com/office/drawing/2014/main" id="{4B98FD65-FAAE-8606-4BF1-A7238EB2E3C2}"/>
              </a:ext>
            </a:extLst>
          </p:cNvPr>
          <p:cNvCxnSpPr>
            <a:cxnSpLocks/>
            <a:stCxn id="669" idx="1"/>
            <a:endCxn id="667" idx="3"/>
          </p:cNvCxnSpPr>
          <p:nvPr/>
        </p:nvCxnSpPr>
        <p:spPr>
          <a:xfrm flipH="1">
            <a:off x="5194886" y="4418600"/>
            <a:ext cx="29997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36"/>
          <p:cNvGrpSpPr/>
          <p:nvPr/>
        </p:nvGrpSpPr>
        <p:grpSpPr>
          <a:xfrm flipH="1">
            <a:off x="0" y="1128884"/>
            <a:ext cx="1877126" cy="775000"/>
            <a:chOff x="0" y="630225"/>
            <a:chExt cx="1877126" cy="775000"/>
          </a:xfrm>
        </p:grpSpPr>
        <p:sp>
          <p:nvSpPr>
            <p:cNvPr id="556" name="Google Shape;556;p36"/>
            <p:cNvSpPr/>
            <p:nvPr/>
          </p:nvSpPr>
          <p:spPr>
            <a:xfrm>
              <a:off x="0" y="1146625"/>
              <a:ext cx="938566" cy="129502"/>
            </a:xfrm>
            <a:custGeom>
              <a:avLst/>
              <a:gdLst/>
              <a:ahLst/>
              <a:cxnLst/>
              <a:rect l="l" t="t" r="r" b="b"/>
              <a:pathLst>
                <a:path w="2254" h="311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1"/>
                  </a:lnTo>
                  <a:lnTo>
                    <a:pt x="0" y="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0" y="888412"/>
              <a:ext cx="938566" cy="129086"/>
            </a:xfrm>
            <a:custGeom>
              <a:avLst/>
              <a:gdLst/>
              <a:ahLst/>
              <a:cxnLst/>
              <a:rect l="l" t="t" r="r" b="b"/>
              <a:pathLst>
                <a:path w="2254" h="310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0"/>
                  </a:lnTo>
                  <a:lnTo>
                    <a:pt x="0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0" y="630225"/>
              <a:ext cx="938566" cy="129086"/>
            </a:xfrm>
            <a:custGeom>
              <a:avLst/>
              <a:gdLst/>
              <a:ahLst/>
              <a:cxnLst/>
              <a:rect l="l" t="t" r="r" b="b"/>
              <a:pathLst>
                <a:path w="2254" h="310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0"/>
                  </a:lnTo>
                  <a:lnTo>
                    <a:pt x="0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938561" y="1275723"/>
              <a:ext cx="938566" cy="129502"/>
            </a:xfrm>
            <a:custGeom>
              <a:avLst/>
              <a:gdLst/>
              <a:ahLst/>
              <a:cxnLst/>
              <a:rect l="l" t="t" r="r" b="b"/>
              <a:pathLst>
                <a:path w="2254" h="311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1"/>
                  </a:lnTo>
                  <a:lnTo>
                    <a:pt x="0" y="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938561" y="1017510"/>
              <a:ext cx="938566" cy="129086"/>
            </a:xfrm>
            <a:custGeom>
              <a:avLst/>
              <a:gdLst/>
              <a:ahLst/>
              <a:cxnLst/>
              <a:rect l="l" t="t" r="r" b="b"/>
              <a:pathLst>
                <a:path w="2254" h="310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0"/>
                  </a:lnTo>
                  <a:lnTo>
                    <a:pt x="0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938561" y="759323"/>
              <a:ext cx="938566" cy="129086"/>
            </a:xfrm>
            <a:custGeom>
              <a:avLst/>
              <a:gdLst/>
              <a:ahLst/>
              <a:cxnLst/>
              <a:rect l="l" t="t" r="r" b="b"/>
              <a:pathLst>
                <a:path w="2254" h="310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0"/>
                  </a:lnTo>
                  <a:lnTo>
                    <a:pt x="0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2" name="Google Shape;562;p36"/>
          <p:cNvSpPr/>
          <p:nvPr/>
        </p:nvSpPr>
        <p:spPr>
          <a:xfrm>
            <a:off x="1877125" y="1340100"/>
            <a:ext cx="4903200" cy="43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36"/>
          <p:cNvSpPr/>
          <p:nvPr/>
        </p:nvSpPr>
        <p:spPr>
          <a:xfrm>
            <a:off x="1877125" y="2834000"/>
            <a:ext cx="4903200" cy="43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36"/>
          <p:cNvSpPr/>
          <p:nvPr/>
        </p:nvSpPr>
        <p:spPr>
          <a:xfrm>
            <a:off x="1877125" y="4159500"/>
            <a:ext cx="4903200" cy="43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36"/>
          <p:cNvSpPr txBox="1">
            <a:spLocks noGrp="1"/>
          </p:cNvSpPr>
          <p:nvPr>
            <p:ph type="subTitle" idx="1"/>
          </p:nvPr>
        </p:nvSpPr>
        <p:spPr>
          <a:xfrm>
            <a:off x="1953300" y="2859125"/>
            <a:ext cx="4299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Zeilen Code als Grundlage für neue Komponenten </a:t>
            </a:r>
            <a:endParaRPr dirty="0"/>
          </a:p>
        </p:txBody>
      </p:sp>
      <p:sp>
        <p:nvSpPr>
          <p:cNvPr id="566" name="Google Shape;566;p36"/>
          <p:cNvSpPr txBox="1">
            <a:spLocks noGrp="1"/>
          </p:cNvSpPr>
          <p:nvPr>
            <p:ph type="title"/>
          </p:nvPr>
        </p:nvSpPr>
        <p:spPr>
          <a:xfrm>
            <a:off x="1953300" y="2059553"/>
            <a:ext cx="48270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17.000+</a:t>
            </a:r>
            <a:endParaRPr dirty="0"/>
          </a:p>
        </p:txBody>
      </p:sp>
      <p:sp>
        <p:nvSpPr>
          <p:cNvPr id="567" name="Google Shape;567;p36"/>
          <p:cNvSpPr txBox="1">
            <a:spLocks noGrp="1"/>
          </p:cNvSpPr>
          <p:nvPr>
            <p:ph type="title" idx="2"/>
          </p:nvPr>
        </p:nvSpPr>
        <p:spPr>
          <a:xfrm>
            <a:off x="1940680" y="430108"/>
            <a:ext cx="4827000" cy="9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100+</a:t>
            </a:r>
            <a:endParaRPr dirty="0"/>
          </a:p>
        </p:txBody>
      </p:sp>
      <p:sp>
        <p:nvSpPr>
          <p:cNvPr id="568" name="Google Shape;568;p36"/>
          <p:cNvSpPr txBox="1">
            <a:spLocks noGrp="1"/>
          </p:cNvSpPr>
          <p:nvPr>
            <p:ph type="subTitle" idx="3"/>
          </p:nvPr>
        </p:nvSpPr>
        <p:spPr>
          <a:xfrm>
            <a:off x="1953300" y="1390650"/>
            <a:ext cx="42996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Verfügbare Komponenten aus 5 UI-Bibliotheken</a:t>
            </a:r>
            <a:endParaRPr dirty="0"/>
          </a:p>
        </p:txBody>
      </p:sp>
      <p:sp>
        <p:nvSpPr>
          <p:cNvPr id="569" name="Google Shape;569;p36"/>
          <p:cNvSpPr txBox="1">
            <a:spLocks noGrp="1"/>
          </p:cNvSpPr>
          <p:nvPr>
            <p:ph type="title" idx="4"/>
          </p:nvPr>
        </p:nvSpPr>
        <p:spPr>
          <a:xfrm>
            <a:off x="1953300" y="3435700"/>
            <a:ext cx="48270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11+</a:t>
            </a:r>
            <a:endParaRPr dirty="0"/>
          </a:p>
        </p:txBody>
      </p:sp>
      <p:sp>
        <p:nvSpPr>
          <p:cNvPr id="570" name="Google Shape;570;p36"/>
          <p:cNvSpPr txBox="1">
            <a:spLocks noGrp="1"/>
          </p:cNvSpPr>
          <p:nvPr>
            <p:ph type="subTitle" idx="5"/>
          </p:nvPr>
        </p:nvSpPr>
        <p:spPr>
          <a:xfrm>
            <a:off x="1953314" y="4210050"/>
            <a:ext cx="4735231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Modelle über 4 Cloud Anbieter + </a:t>
            </a:r>
            <a:r>
              <a:rPr lang="en" b="1" dirty="0"/>
              <a:t>On-Premise </a:t>
            </a:r>
            <a:r>
              <a:rPr lang="en" dirty="0"/>
              <a:t>Option</a:t>
            </a:r>
            <a:endParaRPr dirty="0"/>
          </a:p>
        </p:txBody>
      </p:sp>
      <p:cxnSp>
        <p:nvCxnSpPr>
          <p:cNvPr id="571" name="Google Shape;571;p36"/>
          <p:cNvCxnSpPr/>
          <p:nvPr/>
        </p:nvCxnSpPr>
        <p:spPr>
          <a:xfrm>
            <a:off x="1877125" y="0"/>
            <a:ext cx="0" cy="459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6"/>
          <p:cNvSpPr/>
          <p:nvPr/>
        </p:nvSpPr>
        <p:spPr>
          <a:xfrm rot="5400000">
            <a:off x="831426" y="422832"/>
            <a:ext cx="1136696" cy="275401"/>
          </a:xfrm>
          <a:custGeom>
            <a:avLst/>
            <a:gdLst/>
            <a:ahLst/>
            <a:cxnLst/>
            <a:rect l="l" t="t" r="r" b="b"/>
            <a:pathLst>
              <a:path w="3360" h="814" extrusionOk="0">
                <a:moveTo>
                  <a:pt x="1680" y="814"/>
                </a:moveTo>
                <a:lnTo>
                  <a:pt x="2952" y="814"/>
                </a:lnTo>
                <a:cubicBezTo>
                  <a:pt x="3177" y="814"/>
                  <a:pt x="3360" y="632"/>
                  <a:pt x="3360" y="407"/>
                </a:cubicBezTo>
                <a:cubicBezTo>
                  <a:pt x="3360" y="182"/>
                  <a:pt x="3177" y="0"/>
                  <a:pt x="2952" y="0"/>
                </a:cubicBezTo>
                <a:lnTo>
                  <a:pt x="407" y="0"/>
                </a:lnTo>
                <a:cubicBezTo>
                  <a:pt x="182" y="0"/>
                  <a:pt x="0" y="182"/>
                  <a:pt x="0" y="407"/>
                </a:cubicBezTo>
                <a:cubicBezTo>
                  <a:pt x="0" y="632"/>
                  <a:pt x="182" y="814"/>
                  <a:pt x="407" y="814"/>
                </a:cubicBezTo>
                <a:lnTo>
                  <a:pt x="1680" y="8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" name="Google Shape;573;p36"/>
          <p:cNvGrpSpPr/>
          <p:nvPr/>
        </p:nvGrpSpPr>
        <p:grpSpPr>
          <a:xfrm>
            <a:off x="4" y="-8"/>
            <a:ext cx="1340183" cy="1367374"/>
            <a:chOff x="3088440" y="-266760"/>
            <a:chExt cx="1079400" cy="1101300"/>
          </a:xfrm>
        </p:grpSpPr>
        <p:sp>
          <p:nvSpPr>
            <p:cNvPr id="574" name="Google Shape;574;p36"/>
            <p:cNvSpPr/>
            <p:nvPr/>
          </p:nvSpPr>
          <p:spPr>
            <a:xfrm>
              <a:off x="3359520" y="16560"/>
              <a:ext cx="536040" cy="535680"/>
            </a:xfrm>
            <a:custGeom>
              <a:avLst/>
              <a:gdLst/>
              <a:ahLst/>
              <a:cxnLst/>
              <a:rect l="l" t="t" r="r" b="b"/>
              <a:pathLst>
                <a:path w="1489" h="1488" extrusionOk="0">
                  <a:moveTo>
                    <a:pt x="1270" y="217"/>
                  </a:moveTo>
                  <a:cubicBezTo>
                    <a:pt x="1363" y="310"/>
                    <a:pt x="1429" y="425"/>
                    <a:pt x="1463" y="551"/>
                  </a:cubicBezTo>
                  <a:cubicBezTo>
                    <a:pt x="1497" y="677"/>
                    <a:pt x="1497" y="810"/>
                    <a:pt x="1463" y="936"/>
                  </a:cubicBezTo>
                  <a:cubicBezTo>
                    <a:pt x="1429" y="1062"/>
                    <a:pt x="1363" y="1178"/>
                    <a:pt x="1270" y="1270"/>
                  </a:cubicBezTo>
                  <a:cubicBezTo>
                    <a:pt x="1178" y="1363"/>
                    <a:pt x="1063" y="1428"/>
                    <a:pt x="937" y="1462"/>
                  </a:cubicBezTo>
                  <a:cubicBezTo>
                    <a:pt x="811" y="1496"/>
                    <a:pt x="678" y="1496"/>
                    <a:pt x="551" y="1462"/>
                  </a:cubicBezTo>
                  <a:cubicBezTo>
                    <a:pt x="425" y="1428"/>
                    <a:pt x="311" y="1363"/>
                    <a:pt x="218" y="1270"/>
                  </a:cubicBezTo>
                  <a:cubicBezTo>
                    <a:pt x="126" y="1178"/>
                    <a:pt x="59" y="1062"/>
                    <a:pt x="25" y="936"/>
                  </a:cubicBezTo>
                  <a:cubicBezTo>
                    <a:pt x="-9" y="810"/>
                    <a:pt x="-9" y="677"/>
                    <a:pt x="25" y="551"/>
                  </a:cubicBezTo>
                  <a:cubicBezTo>
                    <a:pt x="59" y="425"/>
                    <a:pt x="126" y="310"/>
                    <a:pt x="218" y="217"/>
                  </a:cubicBezTo>
                  <a:cubicBezTo>
                    <a:pt x="311" y="125"/>
                    <a:pt x="425" y="59"/>
                    <a:pt x="551" y="25"/>
                  </a:cubicBezTo>
                  <a:cubicBezTo>
                    <a:pt x="678" y="-8"/>
                    <a:pt x="811" y="-8"/>
                    <a:pt x="937" y="25"/>
                  </a:cubicBezTo>
                  <a:cubicBezTo>
                    <a:pt x="1063" y="59"/>
                    <a:pt x="1178" y="125"/>
                    <a:pt x="1270" y="2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5" name="Google Shape;575;p36"/>
            <p:cNvCxnSpPr/>
            <p:nvPr/>
          </p:nvCxnSpPr>
          <p:spPr>
            <a:xfrm>
              <a:off x="3088440" y="-266760"/>
              <a:ext cx="1079400" cy="1101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1026" name="Picture 2" descr="shadcn/ui Logo PNG Vector (SVG) Free Download">
            <a:extLst>
              <a:ext uri="{FF2B5EF4-FFF2-40B4-BE49-F238E27FC236}">
                <a16:creationId xmlns:a16="http://schemas.microsoft.com/office/drawing/2014/main" id="{5A7538D0-E6BA-0702-7902-E05926B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06" y="1029977"/>
            <a:ext cx="200967" cy="20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ic UI · GitHub">
            <a:extLst>
              <a:ext uri="{FF2B5EF4-FFF2-40B4-BE49-F238E27FC236}">
                <a16:creationId xmlns:a16="http://schemas.microsoft.com/office/drawing/2014/main" id="{7ED7FC12-9B5E-032F-5241-C66F3245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64" y="927238"/>
            <a:ext cx="350036" cy="3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xtUI - Beautiful, fast and modern React UI Library">
            <a:extLst>
              <a:ext uri="{FF2B5EF4-FFF2-40B4-BE49-F238E27FC236}">
                <a16:creationId xmlns:a16="http://schemas.microsoft.com/office/drawing/2014/main" id="{2CB5C3E5-3B3F-046B-EE28-35BE7ACB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81" y="937340"/>
            <a:ext cx="350036" cy="3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ceternity UI">
            <a:extLst>
              <a:ext uri="{FF2B5EF4-FFF2-40B4-BE49-F238E27FC236}">
                <a16:creationId xmlns:a16="http://schemas.microsoft.com/office/drawing/2014/main" id="{5469AB8E-021F-C6C9-FF33-B37CC9D5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56" y="949351"/>
            <a:ext cx="338025" cy="33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and guideline and trademark usage agreement - Flowbite">
            <a:extLst>
              <a:ext uri="{FF2B5EF4-FFF2-40B4-BE49-F238E27FC236}">
                <a16:creationId xmlns:a16="http://schemas.microsoft.com/office/drawing/2014/main" id="{09109B82-50A3-41B5-B5C4-9B4370C83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473" y="937340"/>
            <a:ext cx="350036" cy="35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penAI, ChatGPT Logo Icon 22227364 PNG">
            <a:extLst>
              <a:ext uri="{FF2B5EF4-FFF2-40B4-BE49-F238E27FC236}">
                <a16:creationId xmlns:a16="http://schemas.microsoft.com/office/drawing/2014/main" id="{FF721B57-52AB-C760-E332-A05B58355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684" y="3756085"/>
            <a:ext cx="345195" cy="34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nthropic | PrimaryMarkets">
            <a:extLst>
              <a:ext uri="{FF2B5EF4-FFF2-40B4-BE49-F238E27FC236}">
                <a16:creationId xmlns:a16="http://schemas.microsoft.com/office/drawing/2014/main" id="{75D2B987-97B7-C8B1-B6FE-A4E7246A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6280" y="3752960"/>
            <a:ext cx="345195" cy="34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Mistral Ai icon PNG and SVG Vector Free Download">
            <a:extLst>
              <a:ext uri="{FF2B5EF4-FFF2-40B4-BE49-F238E27FC236}">
                <a16:creationId xmlns:a16="http://schemas.microsoft.com/office/drawing/2014/main" id="{85CFD409-D7F3-E343-A1AE-3F5AD564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07" y="3802278"/>
            <a:ext cx="301774" cy="3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565;p36">
            <a:extLst>
              <a:ext uri="{FF2B5EF4-FFF2-40B4-BE49-F238E27FC236}">
                <a16:creationId xmlns:a16="http://schemas.microsoft.com/office/drawing/2014/main" id="{40859025-7178-58A1-F9B2-DDB448BDF398}"/>
              </a:ext>
            </a:extLst>
          </p:cNvPr>
          <p:cNvSpPr txBox="1">
            <a:spLocks/>
          </p:cNvSpPr>
          <p:nvPr/>
        </p:nvSpPr>
        <p:spPr>
          <a:xfrm>
            <a:off x="4859744" y="2665600"/>
            <a:ext cx="1991666" cy="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 algn="r"/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BFD223C-E7AF-C75A-42F6-108FC89026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2346" y="2438019"/>
            <a:ext cx="325870" cy="325870"/>
          </a:xfrm>
          <a:prstGeom prst="rect">
            <a:avLst/>
          </a:prstGeom>
        </p:spPr>
      </p:pic>
      <p:pic>
        <p:nvPicPr>
          <p:cNvPr id="1076" name="Picture 52" descr="Google Gemini icon PNG and SVG Vector Free Download">
            <a:extLst>
              <a:ext uri="{FF2B5EF4-FFF2-40B4-BE49-F238E27FC236}">
                <a16:creationId xmlns:a16="http://schemas.microsoft.com/office/drawing/2014/main" id="{A3858EDC-6032-242B-220B-404074E7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34" y="3781751"/>
            <a:ext cx="301774" cy="30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>
          <a:extLst>
            <a:ext uri="{FF2B5EF4-FFF2-40B4-BE49-F238E27FC236}">
              <a16:creationId xmlns:a16="http://schemas.microsoft.com/office/drawing/2014/main" id="{24E96932-0246-4C89-DA6E-4B536C04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36">
            <a:extLst>
              <a:ext uri="{FF2B5EF4-FFF2-40B4-BE49-F238E27FC236}">
                <a16:creationId xmlns:a16="http://schemas.microsoft.com/office/drawing/2014/main" id="{62626672-286F-5115-E5E6-7C01CC4E2799}"/>
              </a:ext>
            </a:extLst>
          </p:cNvPr>
          <p:cNvGrpSpPr/>
          <p:nvPr/>
        </p:nvGrpSpPr>
        <p:grpSpPr>
          <a:xfrm flipH="1">
            <a:off x="70339" y="1160856"/>
            <a:ext cx="1877126" cy="775000"/>
            <a:chOff x="0" y="630225"/>
            <a:chExt cx="1877126" cy="775000"/>
          </a:xfrm>
        </p:grpSpPr>
        <p:sp>
          <p:nvSpPr>
            <p:cNvPr id="556" name="Google Shape;556;p36">
              <a:extLst>
                <a:ext uri="{FF2B5EF4-FFF2-40B4-BE49-F238E27FC236}">
                  <a16:creationId xmlns:a16="http://schemas.microsoft.com/office/drawing/2014/main" id="{C2B1EC24-EDA6-CE6D-979B-B4C92EE2A7AF}"/>
                </a:ext>
              </a:extLst>
            </p:cNvPr>
            <p:cNvSpPr/>
            <p:nvPr/>
          </p:nvSpPr>
          <p:spPr>
            <a:xfrm>
              <a:off x="0" y="1146625"/>
              <a:ext cx="938566" cy="129502"/>
            </a:xfrm>
            <a:custGeom>
              <a:avLst/>
              <a:gdLst/>
              <a:ahLst/>
              <a:cxnLst/>
              <a:rect l="l" t="t" r="r" b="b"/>
              <a:pathLst>
                <a:path w="2254" h="311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1"/>
                  </a:lnTo>
                  <a:lnTo>
                    <a:pt x="0" y="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6">
              <a:extLst>
                <a:ext uri="{FF2B5EF4-FFF2-40B4-BE49-F238E27FC236}">
                  <a16:creationId xmlns:a16="http://schemas.microsoft.com/office/drawing/2014/main" id="{B246E8FA-D846-770C-78F0-79794A775B13}"/>
                </a:ext>
              </a:extLst>
            </p:cNvPr>
            <p:cNvSpPr/>
            <p:nvPr/>
          </p:nvSpPr>
          <p:spPr>
            <a:xfrm>
              <a:off x="0" y="888412"/>
              <a:ext cx="938566" cy="129086"/>
            </a:xfrm>
            <a:custGeom>
              <a:avLst/>
              <a:gdLst/>
              <a:ahLst/>
              <a:cxnLst/>
              <a:rect l="l" t="t" r="r" b="b"/>
              <a:pathLst>
                <a:path w="2254" h="310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0"/>
                  </a:lnTo>
                  <a:lnTo>
                    <a:pt x="0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6">
              <a:extLst>
                <a:ext uri="{FF2B5EF4-FFF2-40B4-BE49-F238E27FC236}">
                  <a16:creationId xmlns:a16="http://schemas.microsoft.com/office/drawing/2014/main" id="{4BBDBCB3-D922-5EB4-B96E-84D28F2B883B}"/>
                </a:ext>
              </a:extLst>
            </p:cNvPr>
            <p:cNvSpPr/>
            <p:nvPr/>
          </p:nvSpPr>
          <p:spPr>
            <a:xfrm>
              <a:off x="0" y="630225"/>
              <a:ext cx="938566" cy="129086"/>
            </a:xfrm>
            <a:custGeom>
              <a:avLst/>
              <a:gdLst/>
              <a:ahLst/>
              <a:cxnLst/>
              <a:rect l="l" t="t" r="r" b="b"/>
              <a:pathLst>
                <a:path w="2254" h="310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0"/>
                  </a:lnTo>
                  <a:lnTo>
                    <a:pt x="0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6">
              <a:extLst>
                <a:ext uri="{FF2B5EF4-FFF2-40B4-BE49-F238E27FC236}">
                  <a16:creationId xmlns:a16="http://schemas.microsoft.com/office/drawing/2014/main" id="{F7F27F11-03E4-4BB3-486C-DE886B6283DE}"/>
                </a:ext>
              </a:extLst>
            </p:cNvPr>
            <p:cNvSpPr/>
            <p:nvPr/>
          </p:nvSpPr>
          <p:spPr>
            <a:xfrm>
              <a:off x="938561" y="1275723"/>
              <a:ext cx="938566" cy="129502"/>
            </a:xfrm>
            <a:custGeom>
              <a:avLst/>
              <a:gdLst/>
              <a:ahLst/>
              <a:cxnLst/>
              <a:rect l="l" t="t" r="r" b="b"/>
              <a:pathLst>
                <a:path w="2254" h="311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1"/>
                  </a:lnTo>
                  <a:lnTo>
                    <a:pt x="0" y="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6">
              <a:extLst>
                <a:ext uri="{FF2B5EF4-FFF2-40B4-BE49-F238E27FC236}">
                  <a16:creationId xmlns:a16="http://schemas.microsoft.com/office/drawing/2014/main" id="{F499AF56-F246-D964-237A-3B57845066B7}"/>
                </a:ext>
              </a:extLst>
            </p:cNvPr>
            <p:cNvSpPr/>
            <p:nvPr/>
          </p:nvSpPr>
          <p:spPr>
            <a:xfrm>
              <a:off x="938561" y="1017510"/>
              <a:ext cx="938566" cy="129086"/>
            </a:xfrm>
            <a:custGeom>
              <a:avLst/>
              <a:gdLst/>
              <a:ahLst/>
              <a:cxnLst/>
              <a:rect l="l" t="t" r="r" b="b"/>
              <a:pathLst>
                <a:path w="2254" h="310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0"/>
                  </a:lnTo>
                  <a:lnTo>
                    <a:pt x="0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6">
              <a:extLst>
                <a:ext uri="{FF2B5EF4-FFF2-40B4-BE49-F238E27FC236}">
                  <a16:creationId xmlns:a16="http://schemas.microsoft.com/office/drawing/2014/main" id="{545EF61A-EE76-8A35-5EDA-101C2A7B8F11}"/>
                </a:ext>
              </a:extLst>
            </p:cNvPr>
            <p:cNvSpPr/>
            <p:nvPr/>
          </p:nvSpPr>
          <p:spPr>
            <a:xfrm>
              <a:off x="938561" y="759323"/>
              <a:ext cx="938566" cy="129086"/>
            </a:xfrm>
            <a:custGeom>
              <a:avLst/>
              <a:gdLst/>
              <a:ahLst/>
              <a:cxnLst/>
              <a:rect l="l" t="t" r="r" b="b"/>
              <a:pathLst>
                <a:path w="2254" h="310" extrusionOk="0">
                  <a:moveTo>
                    <a:pt x="0" y="0"/>
                  </a:moveTo>
                  <a:lnTo>
                    <a:pt x="2254" y="0"/>
                  </a:lnTo>
                  <a:lnTo>
                    <a:pt x="2254" y="310"/>
                  </a:lnTo>
                  <a:lnTo>
                    <a:pt x="0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1" name="Google Shape;571;p36">
            <a:extLst>
              <a:ext uri="{FF2B5EF4-FFF2-40B4-BE49-F238E27FC236}">
                <a16:creationId xmlns:a16="http://schemas.microsoft.com/office/drawing/2014/main" id="{E4817B4B-42E6-015F-73E0-CA35EEAF8B3E}"/>
              </a:ext>
            </a:extLst>
          </p:cNvPr>
          <p:cNvCxnSpPr/>
          <p:nvPr/>
        </p:nvCxnSpPr>
        <p:spPr>
          <a:xfrm>
            <a:off x="1947464" y="31972"/>
            <a:ext cx="0" cy="459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6">
            <a:extLst>
              <a:ext uri="{FF2B5EF4-FFF2-40B4-BE49-F238E27FC236}">
                <a16:creationId xmlns:a16="http://schemas.microsoft.com/office/drawing/2014/main" id="{2498993B-96D0-520E-D7C2-A1715D8B77A8}"/>
              </a:ext>
            </a:extLst>
          </p:cNvPr>
          <p:cNvSpPr/>
          <p:nvPr/>
        </p:nvSpPr>
        <p:spPr>
          <a:xfrm rot="5400000">
            <a:off x="901765" y="454804"/>
            <a:ext cx="1136696" cy="275401"/>
          </a:xfrm>
          <a:custGeom>
            <a:avLst/>
            <a:gdLst/>
            <a:ahLst/>
            <a:cxnLst/>
            <a:rect l="l" t="t" r="r" b="b"/>
            <a:pathLst>
              <a:path w="3360" h="814" extrusionOk="0">
                <a:moveTo>
                  <a:pt x="1680" y="814"/>
                </a:moveTo>
                <a:lnTo>
                  <a:pt x="2952" y="814"/>
                </a:lnTo>
                <a:cubicBezTo>
                  <a:pt x="3177" y="814"/>
                  <a:pt x="3360" y="632"/>
                  <a:pt x="3360" y="407"/>
                </a:cubicBezTo>
                <a:cubicBezTo>
                  <a:pt x="3360" y="182"/>
                  <a:pt x="3177" y="0"/>
                  <a:pt x="2952" y="0"/>
                </a:cubicBezTo>
                <a:lnTo>
                  <a:pt x="407" y="0"/>
                </a:lnTo>
                <a:cubicBezTo>
                  <a:pt x="182" y="0"/>
                  <a:pt x="0" y="182"/>
                  <a:pt x="0" y="407"/>
                </a:cubicBezTo>
                <a:cubicBezTo>
                  <a:pt x="0" y="632"/>
                  <a:pt x="182" y="814"/>
                  <a:pt x="407" y="814"/>
                </a:cubicBezTo>
                <a:lnTo>
                  <a:pt x="1680" y="8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" name="Google Shape;573;p36">
            <a:extLst>
              <a:ext uri="{FF2B5EF4-FFF2-40B4-BE49-F238E27FC236}">
                <a16:creationId xmlns:a16="http://schemas.microsoft.com/office/drawing/2014/main" id="{1875FA39-597B-61A7-90A0-43244A48B6E2}"/>
              </a:ext>
            </a:extLst>
          </p:cNvPr>
          <p:cNvGrpSpPr/>
          <p:nvPr/>
        </p:nvGrpSpPr>
        <p:grpSpPr>
          <a:xfrm>
            <a:off x="70343" y="31964"/>
            <a:ext cx="1340183" cy="1367374"/>
            <a:chOff x="3088440" y="-266760"/>
            <a:chExt cx="1079400" cy="1101300"/>
          </a:xfrm>
        </p:grpSpPr>
        <p:sp>
          <p:nvSpPr>
            <p:cNvPr id="574" name="Google Shape;574;p36">
              <a:extLst>
                <a:ext uri="{FF2B5EF4-FFF2-40B4-BE49-F238E27FC236}">
                  <a16:creationId xmlns:a16="http://schemas.microsoft.com/office/drawing/2014/main" id="{B847995C-DBE8-ECA2-8782-D0F4E2E38561}"/>
                </a:ext>
              </a:extLst>
            </p:cNvPr>
            <p:cNvSpPr/>
            <p:nvPr/>
          </p:nvSpPr>
          <p:spPr>
            <a:xfrm>
              <a:off x="3359520" y="16560"/>
              <a:ext cx="536040" cy="535680"/>
            </a:xfrm>
            <a:custGeom>
              <a:avLst/>
              <a:gdLst/>
              <a:ahLst/>
              <a:cxnLst/>
              <a:rect l="l" t="t" r="r" b="b"/>
              <a:pathLst>
                <a:path w="1489" h="1488" extrusionOk="0">
                  <a:moveTo>
                    <a:pt x="1270" y="217"/>
                  </a:moveTo>
                  <a:cubicBezTo>
                    <a:pt x="1363" y="310"/>
                    <a:pt x="1429" y="425"/>
                    <a:pt x="1463" y="551"/>
                  </a:cubicBezTo>
                  <a:cubicBezTo>
                    <a:pt x="1497" y="677"/>
                    <a:pt x="1497" y="810"/>
                    <a:pt x="1463" y="936"/>
                  </a:cubicBezTo>
                  <a:cubicBezTo>
                    <a:pt x="1429" y="1062"/>
                    <a:pt x="1363" y="1178"/>
                    <a:pt x="1270" y="1270"/>
                  </a:cubicBezTo>
                  <a:cubicBezTo>
                    <a:pt x="1178" y="1363"/>
                    <a:pt x="1063" y="1428"/>
                    <a:pt x="937" y="1462"/>
                  </a:cubicBezTo>
                  <a:cubicBezTo>
                    <a:pt x="811" y="1496"/>
                    <a:pt x="678" y="1496"/>
                    <a:pt x="551" y="1462"/>
                  </a:cubicBezTo>
                  <a:cubicBezTo>
                    <a:pt x="425" y="1428"/>
                    <a:pt x="311" y="1363"/>
                    <a:pt x="218" y="1270"/>
                  </a:cubicBezTo>
                  <a:cubicBezTo>
                    <a:pt x="126" y="1178"/>
                    <a:pt x="59" y="1062"/>
                    <a:pt x="25" y="936"/>
                  </a:cubicBezTo>
                  <a:cubicBezTo>
                    <a:pt x="-9" y="810"/>
                    <a:pt x="-9" y="677"/>
                    <a:pt x="25" y="551"/>
                  </a:cubicBezTo>
                  <a:cubicBezTo>
                    <a:pt x="59" y="425"/>
                    <a:pt x="126" y="310"/>
                    <a:pt x="218" y="217"/>
                  </a:cubicBezTo>
                  <a:cubicBezTo>
                    <a:pt x="311" y="125"/>
                    <a:pt x="425" y="59"/>
                    <a:pt x="551" y="25"/>
                  </a:cubicBezTo>
                  <a:cubicBezTo>
                    <a:pt x="678" y="-8"/>
                    <a:pt x="811" y="-8"/>
                    <a:pt x="937" y="25"/>
                  </a:cubicBezTo>
                  <a:cubicBezTo>
                    <a:pt x="1063" y="59"/>
                    <a:pt x="1178" y="125"/>
                    <a:pt x="1270" y="21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950" tIns="48950" rIns="93950" bIns="48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5" name="Google Shape;575;p36">
              <a:extLst>
                <a:ext uri="{FF2B5EF4-FFF2-40B4-BE49-F238E27FC236}">
                  <a16:creationId xmlns:a16="http://schemas.microsoft.com/office/drawing/2014/main" id="{1451ADF2-95BE-D605-BBE2-014B7529566D}"/>
                </a:ext>
              </a:extLst>
            </p:cNvPr>
            <p:cNvCxnSpPr/>
            <p:nvPr/>
          </p:nvCxnSpPr>
          <p:spPr>
            <a:xfrm>
              <a:off x="3088440" y="-266760"/>
              <a:ext cx="1079400" cy="1101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CBBA002-C1ED-C205-8653-C3E182A7D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101921"/>
              </p:ext>
            </p:extLst>
          </p:nvPr>
        </p:nvGraphicFramePr>
        <p:xfrm>
          <a:off x="1947464" y="1435416"/>
          <a:ext cx="5646321" cy="3191256"/>
        </p:xfrm>
        <a:graphic>
          <a:graphicData uri="http://schemas.openxmlformats.org/drawingml/2006/table">
            <a:tbl>
              <a:tblPr bandRow="1">
                <a:tableStyleId>{84C435DA-85E8-4D03-998E-F9C0994E080A}</a:tableStyleId>
              </a:tblPr>
              <a:tblGrid>
                <a:gridCol w="1101681">
                  <a:extLst>
                    <a:ext uri="{9D8B030D-6E8A-4147-A177-3AD203B41FA5}">
                      <a16:colId xmlns:a16="http://schemas.microsoft.com/office/drawing/2014/main" val="1534818960"/>
                    </a:ext>
                  </a:extLst>
                </a:gridCol>
                <a:gridCol w="2217674">
                  <a:extLst>
                    <a:ext uri="{9D8B030D-6E8A-4147-A177-3AD203B41FA5}">
                      <a16:colId xmlns:a16="http://schemas.microsoft.com/office/drawing/2014/main" val="2387304881"/>
                    </a:ext>
                  </a:extLst>
                </a:gridCol>
                <a:gridCol w="1061884">
                  <a:extLst>
                    <a:ext uri="{9D8B030D-6E8A-4147-A177-3AD203B41FA5}">
                      <a16:colId xmlns:a16="http://schemas.microsoft.com/office/drawing/2014/main" val="4161085202"/>
                    </a:ext>
                  </a:extLst>
                </a:gridCol>
                <a:gridCol w="1265082">
                  <a:extLst>
                    <a:ext uri="{9D8B030D-6E8A-4147-A177-3AD203B41FA5}">
                      <a16:colId xmlns:a16="http://schemas.microsoft.com/office/drawing/2014/main" val="109048252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Provider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Modell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Image Input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Object Generation*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2856216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    OpenAI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gpt-4o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151457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    OpenAI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gpt-4o-mini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8949881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    OpenAI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gpt-4-turbo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3850797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    Anthropic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claude-3-5-sonnet-20241022</a:t>
                      </a:r>
                      <a:endParaRPr lang="de-DE" sz="1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112289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    Anthropic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solidFill>
                            <a:schemeClr val="tx1"/>
                          </a:solidFill>
                        </a:rPr>
                        <a:t>claude-3-5-sonnet-20240620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494961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    Anthropic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claude-3-5-haiku-20241022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7185278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    Mistral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000" dirty="0" err="1">
                          <a:effectLst/>
                        </a:rPr>
                        <a:t>mistral</a:t>
                      </a:r>
                      <a:r>
                        <a:rPr lang="de-DE" sz="1000" dirty="0">
                          <a:effectLst/>
                        </a:rPr>
                        <a:t>-large-</a:t>
                      </a:r>
                      <a:r>
                        <a:rPr lang="de-DE" sz="1000" dirty="0" err="1">
                          <a:effectLst/>
                        </a:rPr>
                        <a:t>latest</a:t>
                      </a:r>
                      <a:endParaRPr lang="de-DE" sz="1000" dirty="0">
                        <a:effectLst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de-DE" sz="1000" dirty="0">
                        <a:effectLst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de-DE" sz="1000">
                        <a:effectLst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037384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    Mistral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mistral-small-latest</a:t>
                      </a:r>
                      <a:endParaRPr lang="de-DE" sz="1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9516806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    Mistral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pixtral-12b-2409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3146590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    Gemini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dirty="0">
                          <a:solidFill>
                            <a:schemeClr val="tx1"/>
                          </a:solidFill>
                        </a:rPr>
                        <a:t>gemini-1.5-flash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3609913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    Gemini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000" dirty="0">
                          <a:solidFill>
                            <a:schemeClr val="tx1"/>
                          </a:solidFill>
                        </a:rPr>
                        <a:t>gemini-1.5-pro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8314140"/>
                  </a:ext>
                </a:extLst>
              </a:tr>
            </a:tbl>
          </a:graphicData>
        </a:graphic>
      </p:graphicFrame>
      <p:pic>
        <p:nvPicPr>
          <p:cNvPr id="28" name="Graphic 27">
            <a:extLst>
              <a:ext uri="{FF2B5EF4-FFF2-40B4-BE49-F238E27FC236}">
                <a16:creationId xmlns:a16="http://schemas.microsoft.com/office/drawing/2014/main" id="{222129CC-B906-667E-0E7F-771CF33A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576" y="1749494"/>
            <a:ext cx="188656" cy="18865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C95F053-CBC6-3210-BA02-438745D75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576" y="2024318"/>
            <a:ext cx="188656" cy="18865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D760E71-3041-0AD3-CE3B-CA7E41EAE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576" y="2282171"/>
            <a:ext cx="188656" cy="18865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F6D36D7-4447-3132-A81A-E812070D4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576" y="2543387"/>
            <a:ext cx="188656" cy="18865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E97BA8A-051F-37B2-FB8C-05CC3F04C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576" y="2807008"/>
            <a:ext cx="188656" cy="18865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B3607BA-6929-4397-9E28-52BEDE30C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576" y="3869066"/>
            <a:ext cx="188656" cy="18865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4092CF5-7A12-A675-705C-95B5AE7A5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743" y="1745549"/>
            <a:ext cx="188656" cy="18865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9F1D4B8-2C9A-4B72-8C97-D582E9E5F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743" y="2020373"/>
            <a:ext cx="188656" cy="18865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80E3832C-B552-2E46-D1EA-274F94AE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743" y="2278226"/>
            <a:ext cx="188656" cy="18865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11B1D3B-8366-B112-6FA1-4CDFC4A60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743" y="2539442"/>
            <a:ext cx="188656" cy="18865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267D068-8725-72C4-5C05-D3AF78E01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743" y="2803063"/>
            <a:ext cx="188656" cy="18865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F42E3C9B-6E6B-3576-8858-DBF6317C6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743" y="3076948"/>
            <a:ext cx="188656" cy="18865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64C181C-E598-2A40-62B3-72D27B14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743" y="3349415"/>
            <a:ext cx="188656" cy="18865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80A5E61-2724-EC03-6387-A32B6D926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743" y="3607268"/>
            <a:ext cx="188656" cy="18865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01768BA-3C08-6271-AB2B-5E0D74410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743" y="3865121"/>
            <a:ext cx="188656" cy="18865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FEA15CE-C5BE-7BE6-0FD1-347085F1A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8576" y="3076948"/>
            <a:ext cx="188655" cy="18865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F57F0C8-87EE-911D-0A90-82A5DC958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8576" y="3344229"/>
            <a:ext cx="188655" cy="18865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E19696B-4652-52F5-5862-0644B8657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8576" y="3602081"/>
            <a:ext cx="188655" cy="188655"/>
          </a:xfrm>
          <a:prstGeom prst="rect">
            <a:avLst/>
          </a:prstGeom>
        </p:spPr>
      </p:pic>
      <p:sp>
        <p:nvSpPr>
          <p:cNvPr id="59" name="Google Shape;648;p38">
            <a:extLst>
              <a:ext uri="{FF2B5EF4-FFF2-40B4-BE49-F238E27FC236}">
                <a16:creationId xmlns:a16="http://schemas.microsoft.com/office/drawing/2014/main" id="{27F1D893-9C51-E697-7781-3D035A6541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7464" y="5881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Unterstützte LLMs</a:t>
            </a:r>
            <a:endParaRPr dirty="0"/>
          </a:p>
        </p:txBody>
      </p:sp>
      <p:pic>
        <p:nvPicPr>
          <p:cNvPr id="60" name="Picture 14" descr="OpenAI, ChatGPT Logo Icon 22227364 PNG">
            <a:extLst>
              <a:ext uri="{FF2B5EF4-FFF2-40B4-BE49-F238E27FC236}">
                <a16:creationId xmlns:a16="http://schemas.microsoft.com/office/drawing/2014/main" id="{CE9C37C7-930C-D165-1FD2-1E93A0C7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30" y="1745549"/>
            <a:ext cx="188656" cy="18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4" descr="OpenAI, ChatGPT Logo Icon 22227364 PNG">
            <a:extLst>
              <a:ext uri="{FF2B5EF4-FFF2-40B4-BE49-F238E27FC236}">
                <a16:creationId xmlns:a16="http://schemas.microsoft.com/office/drawing/2014/main" id="{78B3EC85-303A-6C90-4731-E4925C1D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30" y="2020373"/>
            <a:ext cx="188656" cy="18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4" descr="OpenAI, ChatGPT Logo Icon 22227364 PNG">
            <a:extLst>
              <a:ext uri="{FF2B5EF4-FFF2-40B4-BE49-F238E27FC236}">
                <a16:creationId xmlns:a16="http://schemas.microsoft.com/office/drawing/2014/main" id="{28977976-8206-5082-8C60-5865F6DB8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30" y="2278226"/>
            <a:ext cx="188656" cy="18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8" descr="Anthropic | PrimaryMarkets">
            <a:extLst>
              <a:ext uri="{FF2B5EF4-FFF2-40B4-BE49-F238E27FC236}">
                <a16:creationId xmlns:a16="http://schemas.microsoft.com/office/drawing/2014/main" id="{F071EA6C-4578-8CE1-F6C8-DD8ACE708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9030" y="2543387"/>
            <a:ext cx="188656" cy="18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" name="Picture 18" descr="Anthropic | PrimaryMarkets">
            <a:extLst>
              <a:ext uri="{FF2B5EF4-FFF2-40B4-BE49-F238E27FC236}">
                <a16:creationId xmlns:a16="http://schemas.microsoft.com/office/drawing/2014/main" id="{363077C2-2F77-32A8-4A08-AA36F153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9030" y="2811900"/>
            <a:ext cx="188656" cy="18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" name="Picture 18" descr="Anthropic | PrimaryMarkets">
            <a:extLst>
              <a:ext uri="{FF2B5EF4-FFF2-40B4-BE49-F238E27FC236}">
                <a16:creationId xmlns:a16="http://schemas.microsoft.com/office/drawing/2014/main" id="{ACD17CE9-D171-1DFE-8206-9BE46D576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9030" y="3077470"/>
            <a:ext cx="188656" cy="18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30" descr="Mistral Ai icon PNG and SVG Vector Free Download">
            <a:extLst>
              <a:ext uri="{FF2B5EF4-FFF2-40B4-BE49-F238E27FC236}">
                <a16:creationId xmlns:a16="http://schemas.microsoft.com/office/drawing/2014/main" id="{A1103882-6B5B-EA2B-540A-CB6DC21D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29" y="3343040"/>
            <a:ext cx="188657" cy="1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" name="Picture 30" descr="Mistral Ai icon PNG and SVG Vector Free Download">
            <a:extLst>
              <a:ext uri="{FF2B5EF4-FFF2-40B4-BE49-F238E27FC236}">
                <a16:creationId xmlns:a16="http://schemas.microsoft.com/office/drawing/2014/main" id="{FFA539AF-EA14-B705-6909-05E54928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29" y="3617864"/>
            <a:ext cx="188657" cy="1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8" name="Picture 30" descr="Mistral Ai icon PNG and SVG Vector Free Download">
            <a:extLst>
              <a:ext uri="{FF2B5EF4-FFF2-40B4-BE49-F238E27FC236}">
                <a16:creationId xmlns:a16="http://schemas.microsoft.com/office/drawing/2014/main" id="{C64A5A7B-FE45-51A4-D982-5FBBD952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05" y="3874181"/>
            <a:ext cx="188657" cy="1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9" name="Picture 52" descr="Google Gemini icon PNG and SVG Vector Free Download">
            <a:extLst>
              <a:ext uri="{FF2B5EF4-FFF2-40B4-BE49-F238E27FC236}">
                <a16:creationId xmlns:a16="http://schemas.microsoft.com/office/drawing/2014/main" id="{9BDE8DBF-4FCE-3DA2-04F8-E0BAB8A1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468" y="4139342"/>
            <a:ext cx="193694" cy="19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0" name="Picture 52" descr="Google Gemini icon PNG and SVG Vector Free Download">
            <a:extLst>
              <a:ext uri="{FF2B5EF4-FFF2-40B4-BE49-F238E27FC236}">
                <a16:creationId xmlns:a16="http://schemas.microsoft.com/office/drawing/2014/main" id="{974131E5-976A-EB37-5D91-78B3A7B69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468" y="4395659"/>
            <a:ext cx="193694" cy="19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1" name="Graphic 520">
            <a:extLst>
              <a:ext uri="{FF2B5EF4-FFF2-40B4-BE49-F238E27FC236}">
                <a16:creationId xmlns:a16="http://schemas.microsoft.com/office/drawing/2014/main" id="{BE8EC264-B89E-680A-751B-F4DDCDA05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576" y="4141861"/>
            <a:ext cx="188656" cy="188656"/>
          </a:xfrm>
          <a:prstGeom prst="rect">
            <a:avLst/>
          </a:prstGeom>
        </p:spPr>
      </p:pic>
      <p:pic>
        <p:nvPicPr>
          <p:cNvPr id="522" name="Graphic 521">
            <a:extLst>
              <a:ext uri="{FF2B5EF4-FFF2-40B4-BE49-F238E27FC236}">
                <a16:creationId xmlns:a16="http://schemas.microsoft.com/office/drawing/2014/main" id="{1B224A38-B8DF-C261-2C84-DC76DEB54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575" y="4402240"/>
            <a:ext cx="188656" cy="188656"/>
          </a:xfrm>
          <a:prstGeom prst="rect">
            <a:avLst/>
          </a:prstGeom>
        </p:spPr>
      </p:pic>
      <p:pic>
        <p:nvPicPr>
          <p:cNvPr id="524" name="Graphic 523">
            <a:extLst>
              <a:ext uri="{FF2B5EF4-FFF2-40B4-BE49-F238E27FC236}">
                <a16:creationId xmlns:a16="http://schemas.microsoft.com/office/drawing/2014/main" id="{593A7300-2DFE-FE8D-23BE-2C928016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744" y="4139695"/>
            <a:ext cx="188656" cy="188656"/>
          </a:xfrm>
          <a:prstGeom prst="rect">
            <a:avLst/>
          </a:prstGeom>
        </p:spPr>
      </p:pic>
      <p:pic>
        <p:nvPicPr>
          <p:cNvPr id="525" name="Graphic 524">
            <a:extLst>
              <a:ext uri="{FF2B5EF4-FFF2-40B4-BE49-F238E27FC236}">
                <a16:creationId xmlns:a16="http://schemas.microsoft.com/office/drawing/2014/main" id="{C55FE639-8D60-686F-757B-89CF7AD8C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8743" y="4400074"/>
            <a:ext cx="188656" cy="188656"/>
          </a:xfrm>
          <a:prstGeom prst="rect">
            <a:avLst/>
          </a:prstGeom>
        </p:spPr>
      </p:pic>
      <p:sp>
        <p:nvSpPr>
          <p:cNvPr id="526" name="Google Shape;511;p33">
            <a:extLst>
              <a:ext uri="{FF2B5EF4-FFF2-40B4-BE49-F238E27FC236}">
                <a16:creationId xmlns:a16="http://schemas.microsoft.com/office/drawing/2014/main" id="{EC0DBF8D-0E38-5135-9792-8AA71442CDE8}"/>
              </a:ext>
            </a:extLst>
          </p:cNvPr>
          <p:cNvSpPr txBox="1">
            <a:spLocks/>
          </p:cNvSpPr>
          <p:nvPr/>
        </p:nvSpPr>
        <p:spPr>
          <a:xfrm>
            <a:off x="6066504" y="4588730"/>
            <a:ext cx="1650184" cy="244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de-DE" sz="800" b="0" dirty="0"/>
              <a:t>*Vorausgesetzt für Workflow</a:t>
            </a:r>
          </a:p>
        </p:txBody>
      </p:sp>
    </p:spTree>
    <p:extLst>
      <p:ext uri="{BB962C8B-B14F-4D97-AF65-F5344CB8AC3E}">
        <p14:creationId xmlns:p14="http://schemas.microsoft.com/office/powerpoint/2010/main" val="178084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77973E82-2600-3F6F-EB34-7296406BA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>
            <a:extLst>
              <a:ext uri="{FF2B5EF4-FFF2-40B4-BE49-F238E27FC236}">
                <a16:creationId xmlns:a16="http://schemas.microsoft.com/office/drawing/2014/main" id="{9A206B9A-7F6D-E849-6D65-0B8B79F3A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2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Ressourcen /  MLOps</a:t>
            </a:r>
            <a:endParaRPr dirty="0"/>
          </a:p>
        </p:txBody>
      </p:sp>
      <p:sp>
        <p:nvSpPr>
          <p:cNvPr id="8" name="Google Shape;471;p30">
            <a:extLst>
              <a:ext uri="{FF2B5EF4-FFF2-40B4-BE49-F238E27FC236}">
                <a16:creationId xmlns:a16="http://schemas.microsoft.com/office/drawing/2014/main" id="{A95CEB73-16D7-C833-BC78-17EDD2EE72B5}"/>
              </a:ext>
            </a:extLst>
          </p:cNvPr>
          <p:cNvSpPr txBox="1">
            <a:spLocks/>
          </p:cNvSpPr>
          <p:nvPr/>
        </p:nvSpPr>
        <p:spPr>
          <a:xfrm>
            <a:off x="2590608" y="4390436"/>
            <a:ext cx="3962783" cy="37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de-DE" b="1" dirty="0"/>
              <a:t>6x NVIDIA H100 80GB</a:t>
            </a:r>
            <a:endParaRPr lang="de-DE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B5C528-A554-E248-3662-4EBAB2478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90" y="2847403"/>
            <a:ext cx="1929106" cy="144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10FA2C8-55E1-8733-6826-8DCC4F27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90" y="1195690"/>
            <a:ext cx="1929106" cy="144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EEE89FA-EA42-8938-AC2A-6BE2817A8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510" y="1195690"/>
            <a:ext cx="3772762" cy="309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41521"/>
      </p:ext>
    </p:extLst>
  </p:cSld>
  <p:clrMapOvr>
    <a:masterClrMapping/>
  </p:clrMapOvr>
</p:sld>
</file>

<file path=ppt/theme/theme1.xml><?xml version="1.0" encoding="utf-8"?>
<a:theme xmlns:a="http://schemas.openxmlformats.org/drawingml/2006/main" name="Bank Loan Pitch Deck by Slidesgo">
  <a:themeElements>
    <a:clrScheme name="Simple Light">
      <a:dk1>
        <a:srgbClr val="181818"/>
      </a:dk1>
      <a:lt1>
        <a:srgbClr val="F3F3F3"/>
      </a:lt1>
      <a:dk2>
        <a:srgbClr val="FFDB48"/>
      </a:dk2>
      <a:lt2>
        <a:srgbClr val="FFBA5F"/>
      </a:lt2>
      <a:accent1>
        <a:srgbClr val="E566FF"/>
      </a:accent1>
      <a:accent2>
        <a:srgbClr val="874EE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On-screen Show (16:9)</PresentationFormat>
  <Paragraphs>120</Paragraphs>
  <Slides>16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Montserrat</vt:lpstr>
      <vt:lpstr>Archivo</vt:lpstr>
      <vt:lpstr>Arial</vt:lpstr>
      <vt:lpstr>Open Sans</vt:lpstr>
      <vt:lpstr>Raleway</vt:lpstr>
      <vt:lpstr>PT Sans</vt:lpstr>
      <vt:lpstr>Nunito Light</vt:lpstr>
      <vt:lpstr>Bank Loan Pitch Deck by Slidesgo</vt:lpstr>
      <vt:lpstr>SYNTH UI Benutzeroberflächen durch  natürliche Sprache</vt:lpstr>
      <vt:lpstr>Was ist Synth UI</vt:lpstr>
      <vt:lpstr>UI-Design</vt:lpstr>
      <vt:lpstr>Problemstellung</vt:lpstr>
      <vt:lpstr>Features</vt:lpstr>
      <vt:lpstr>RAG Pipeline / Workflow</vt:lpstr>
      <vt:lpstr>17.000+</vt:lpstr>
      <vt:lpstr>Unterstützte LLMs</vt:lpstr>
      <vt:lpstr>Ressourcen /  MLOps</vt:lpstr>
      <vt:lpstr>Ressourcen /  MLOps</vt:lpstr>
      <vt:lpstr>Dataset</vt:lpstr>
      <vt:lpstr>Modell / Training</vt:lpstr>
      <vt:lpstr>Technologien &amp; Colab Notebook</vt:lpstr>
      <vt:lpstr>OSSBIG Arbeitsgruppe “AI Assisted Software Development”</vt:lpstr>
      <vt:lpstr>Publikationen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Julian Schmidt</dc:creator>
  <cp:lastModifiedBy>Schmidt, Julian Alexander</cp:lastModifiedBy>
  <cp:revision>46</cp:revision>
  <dcterms:modified xsi:type="dcterms:W3CDTF">2024-11-23T07:11:29Z</dcterms:modified>
</cp:coreProperties>
</file>